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58" r:id="rId160"/>
    <p:sldId id="443" r:id="rId161"/>
    <p:sldId id="444" r:id="rId162"/>
    <p:sldId id="445" r:id="rId163"/>
    <p:sldId id="461" r:id="rId164"/>
    <p:sldId id="446" r:id="rId165"/>
    <p:sldId id="460" r:id="rId166"/>
    <p:sldId id="447" r:id="rId167"/>
    <p:sldId id="448" r:id="rId168"/>
    <p:sldId id="449" r:id="rId169"/>
    <p:sldId id="450" r:id="rId170"/>
    <p:sldId id="462" r:id="rId171"/>
    <p:sldId id="451" r:id="rId172"/>
    <p:sldId id="452" r:id="rId173"/>
    <p:sldId id="453" r:id="rId174"/>
    <p:sldId id="454" r:id="rId175"/>
    <p:sldId id="455" r:id="rId176"/>
    <p:sldId id="456" r:id="rId177"/>
    <p:sldId id="457" r:id="rId178"/>
    <p:sldId id="459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862"/>
    <a:srgbClr val="EEB4F2"/>
    <a:srgbClr val="F3CAF6"/>
    <a:srgbClr val="ADCCF9"/>
    <a:srgbClr val="D1E2C4"/>
    <a:srgbClr val="B5F1D9"/>
    <a:srgbClr val="B6E1F0"/>
    <a:srgbClr val="C4BFE7"/>
    <a:srgbClr val="E0B2F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465" dt="2023-03-20T04:19:22.03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custSel addSld delSld modSld sldOrd">
      <pc:chgData name="Tsemach Mizrachi" userId="85fcc19c-b38c-410f-93a9-519990a4c1f0" providerId="ADAL" clId="{F7301F52-2653-4F42-8206-85DD798665E7}" dt="2023-03-20T04:19:22.034" v="7538" actId="931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5T20:52:51.348" v="564" actId="20577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2:51.348" v="564" actId="20577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5T20:50:49.332" v="536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6T06:32:29.490" v="921" actId="20577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24:17.359" v="785" actId="20577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16T06:30:40.818" v="904" actId="1036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15:32:34.514" v="1708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16T15:30:23.368" v="167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16T15:32:17.725" v="1706" actId="207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15:21:40.100" v="1409" actId="1076"/>
          <ac:picMkLst>
            <pc:docMk/>
            <pc:sldMk cId="354704541" sldId="441"/>
            <ac:picMk id="1026" creationId="{898252D4-DE88-544C-8E47-AE9E6A6A8295}"/>
          </ac:picMkLst>
        </pc:pic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9T07:27:39.448" v="6349" actId="1076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9T07:27:39.448" v="6349" actId="1076"/>
          <ac:spMkLst>
            <pc:docMk/>
            <pc:sldMk cId="1895870478" sldId="442"/>
            <ac:spMk id="6" creationId="{578D2362-ED58-67B0-3086-F29DEDEE9F11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7T08:39:07.483" v="2244" actId="14100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9T07:30:29.185" v="6407" actId="1076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9T07:30:21.211" v="6405" actId="20577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9T07:30:29.185" v="6407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9T07:30:25.257" v="6406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20T03:34:21.745" v="6814" actId="14100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20T03:21:09.759" v="6524" actId="20577"/>
          <ac:spMkLst>
            <pc:docMk/>
            <pc:sldMk cId="672548664" sldId="445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20T03:33:23.991" v="6793" actId="1076"/>
          <ac:spMkLst>
            <pc:docMk/>
            <pc:sldMk cId="672548664" sldId="445"/>
            <ac:spMk id="4" creationId="{85C8FDEF-171E-6176-58BB-5B985137996D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add del mod">
          <ac:chgData name="Tsemach Mizrachi" userId="85fcc19c-b38c-410f-93a9-519990a4c1f0" providerId="ADAL" clId="{F7301F52-2653-4F42-8206-85DD798665E7}" dt="2023-03-20T03:29:11.432" v="6704" actId="478"/>
          <ac:spMkLst>
            <pc:docMk/>
            <pc:sldMk cId="672548664" sldId="445"/>
            <ac:spMk id="8" creationId="{D3E1D8E0-C57E-298F-1959-D312431188C4}"/>
          </ac:spMkLst>
        </pc:spChg>
        <pc:spChg chg="add mod">
          <ac:chgData name="Tsemach Mizrachi" userId="85fcc19c-b38c-410f-93a9-519990a4c1f0" providerId="ADAL" clId="{F7301F52-2653-4F42-8206-85DD798665E7}" dt="2023-03-20T03:32:56.774" v="6781" actId="1076"/>
          <ac:spMkLst>
            <pc:docMk/>
            <pc:sldMk cId="672548664" sldId="445"/>
            <ac:spMk id="9" creationId="{E69402A5-4CC2-F5D9-39D3-7A16D15CE46F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1" creationId="{E4DB9022-4B7B-59B0-B46A-18205FFED7C3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2" creationId="{9B0B0E8C-04DE-09D8-F907-F531E2D1DBE0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20T03:33:18.430" v="6791" actId="1076"/>
          <ac:spMkLst>
            <pc:docMk/>
            <pc:sldMk cId="672548664" sldId="445"/>
            <ac:spMk id="13" creationId="{DEF50F01-9567-314A-713C-BF4066E5FCC2}"/>
          </ac:spMkLst>
        </pc:spChg>
        <pc:spChg chg="add mod">
          <ac:chgData name="Tsemach Mizrachi" userId="85fcc19c-b38c-410f-93a9-519990a4c1f0" providerId="ADAL" clId="{F7301F52-2653-4F42-8206-85DD798665E7}" dt="2023-03-20T03:32:49.194" v="6779" actId="1076"/>
          <ac:spMkLst>
            <pc:docMk/>
            <pc:sldMk cId="672548664" sldId="445"/>
            <ac:spMk id="14" creationId="{48834EEE-2427-BCFB-E84A-EB59369355C2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20T03:33:50.894" v="6813" actId="403"/>
          <ac:spMkLst>
            <pc:docMk/>
            <pc:sldMk cId="672548664" sldId="445"/>
            <ac:spMk id="34" creationId="{BF11AAE6-47CF-FCC1-17C6-13B45BCE89E3}"/>
          </ac:spMkLst>
        </pc:spChg>
        <pc:spChg chg="add del mod">
          <ac:chgData name="Tsemach Mizrachi" userId="85fcc19c-b38c-410f-93a9-519990a4c1f0" providerId="ADAL" clId="{F7301F52-2653-4F42-8206-85DD798665E7}" dt="2023-03-20T03:21:20.382" v="6529" actId="478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del mod">
          <ac:chgData name="Tsemach Mizrachi" userId="85fcc19c-b38c-410f-93a9-519990a4c1f0" providerId="ADAL" clId="{F7301F52-2653-4F42-8206-85DD798665E7}" dt="2023-03-20T03:23:52.894" v="6617" actId="478"/>
          <ac:picMkLst>
            <pc:docMk/>
            <pc:sldMk cId="672548664" sldId="445"/>
            <ac:picMk id="5" creationId="{0E8B63CF-FA41-8843-8BA8-F8A010B59D81}"/>
          </ac:picMkLst>
        </pc:picChg>
        <pc:picChg chg="add del mod">
          <ac:chgData name="Tsemach Mizrachi" userId="85fcc19c-b38c-410f-93a9-519990a4c1f0" providerId="ADAL" clId="{F7301F52-2653-4F42-8206-85DD798665E7}" dt="2023-03-20T03:21:12.387" v="6525" actId="478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add del mod">
          <ac:chgData name="Tsemach Mizrachi" userId="85fcc19c-b38c-410f-93a9-519990a4c1f0" providerId="ADAL" clId="{F7301F52-2653-4F42-8206-85DD798665E7}" dt="2023-03-20T03:27:18.356" v="6648" actId="478"/>
          <ac:picMkLst>
            <pc:docMk/>
            <pc:sldMk cId="672548664" sldId="445"/>
            <ac:picMk id="7" creationId="{8EE91178-0606-4B5B-1F4C-A14F9D2CC9A3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del mod">
          <ac:chgData name="Tsemach Mizrachi" userId="85fcc19c-b38c-410f-93a9-519990a4c1f0" providerId="ADAL" clId="{F7301F52-2653-4F42-8206-85DD798665E7}" dt="2023-03-20T03:21:15.232" v="6527" actId="478"/>
          <ac:picMkLst>
            <pc:docMk/>
            <pc:sldMk cId="672548664" sldId="445"/>
            <ac:picMk id="10" creationId="{04709A9B-46EA-C58F-6F14-8AF6088C4797}"/>
          </ac:picMkLst>
        </pc:picChg>
        <pc:picChg chg="add del mod">
          <ac:chgData name="Tsemach Mizrachi" userId="85fcc19c-b38c-410f-93a9-519990a4c1f0" providerId="ADAL" clId="{F7301F52-2653-4F42-8206-85DD798665E7}" dt="2023-03-20T03:21:18.133" v="6528" actId="478"/>
          <ac:picMkLst>
            <pc:docMk/>
            <pc:sldMk cId="672548664" sldId="445"/>
            <ac:picMk id="15" creationId="{9A5A314B-35A8-7044-D948-93043363E573}"/>
          </ac:picMkLst>
        </pc:picChg>
        <pc:picChg chg="add mod">
          <ac:chgData name="Tsemach Mizrachi" userId="85fcc19c-b38c-410f-93a9-519990a4c1f0" providerId="ADAL" clId="{F7301F52-2653-4F42-8206-85DD798665E7}" dt="2023-03-20T03:34:21.745" v="6814" actId="14100"/>
          <ac:picMkLst>
            <pc:docMk/>
            <pc:sldMk cId="672548664" sldId="445"/>
            <ac:picMk id="17" creationId="{43A70E55-B892-D23C-6DFF-9D2D58AB3569}"/>
          </ac:picMkLst>
        </pc:picChg>
        <pc:picChg chg="add del mod">
          <ac:chgData name="Tsemach Mizrachi" userId="85fcc19c-b38c-410f-93a9-519990a4c1f0" providerId="ADAL" clId="{F7301F52-2653-4F42-8206-85DD798665E7}" dt="2023-03-20T03:33:32.049" v="6799" actId="1035"/>
          <ac:picMkLst>
            <pc:docMk/>
            <pc:sldMk cId="672548664" sldId="445"/>
            <ac:picMk id="1026" creationId="{C22D0045-F928-B968-FD7F-ACC347AD883D}"/>
          </ac:picMkLst>
        </pc:picChg>
        <pc:picChg chg="add del mod">
          <ac:chgData name="Tsemach Mizrachi" userId="85fcc19c-b38c-410f-93a9-519990a4c1f0" providerId="ADAL" clId="{F7301F52-2653-4F42-8206-85DD798665E7}" dt="2023-03-20T03:32:32.654" v="6774" actId="1076"/>
          <ac:picMkLst>
            <pc:docMk/>
            <pc:sldMk cId="672548664" sldId="445"/>
            <ac:picMk id="1028" creationId="{003B8702-2252-C459-48BF-8FAA8048B68C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del mod topLvl">
          <ac:chgData name="Tsemach Mizrachi" userId="85fcc19c-b38c-410f-93a9-519990a4c1f0" providerId="ADAL" clId="{F7301F52-2653-4F42-8206-85DD798665E7}" dt="2023-03-20T03:21:22.606" v="6530" actId="478"/>
          <ac:cxnSpMkLst>
            <pc:docMk/>
            <pc:sldMk cId="672548664" sldId="445"/>
            <ac:cxnSpMk id="23" creationId="{AD90A84E-C43D-44C5-8D2A-D51668FDF021}"/>
          </ac:cxnSpMkLst>
        </pc:cxnChg>
        <pc:cxnChg chg="add del mod">
          <ac:chgData name="Tsemach Mizrachi" userId="85fcc19c-b38c-410f-93a9-519990a4c1f0" providerId="ADAL" clId="{F7301F52-2653-4F42-8206-85DD798665E7}" dt="2023-03-20T03:21:14.615" v="6526" actId="478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9T07:33:39.489" v="6414" actId="692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9T07:31:11.197" v="6410" actId="103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9T07:33:39.489" v="6414" actId="692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9T07:33:39.489" v="6414" actId="692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17T14:42:13.102" v="38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modAnim">
        <pc:chgData name="Tsemach Mizrachi" userId="85fcc19c-b38c-410f-93a9-519990a4c1f0" providerId="ADAL" clId="{F7301F52-2653-4F42-8206-85DD798665E7}" dt="2023-03-19T20:21:05.720" v="6497" actId="1076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mod">
          <ac:chgData name="Tsemach Mizrachi" userId="85fcc19c-b38c-410f-93a9-519990a4c1f0" providerId="ADAL" clId="{F7301F52-2653-4F42-8206-85DD798665E7}" dt="2023-03-18T09:18:51.332" v="4281" actId="1036"/>
          <ac:grpSpMkLst>
            <pc:docMk/>
            <pc:sldMk cId="415551931" sldId="449"/>
            <ac:grpSpMk id="15" creationId="{D6D43CBF-EE74-979F-CE0C-F093F5FAEF9B}"/>
          </ac:grpSpMkLst>
        </pc:grpChg>
        <pc:grpChg chg="add mod">
          <ac:chgData name="Tsemach Mizrachi" userId="85fcc19c-b38c-410f-93a9-519990a4c1f0" providerId="ADAL" clId="{F7301F52-2653-4F42-8206-85DD798665E7}" dt="2023-03-18T09:20:41.379" v="4365" actId="1035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0:45.060" v="4155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8:45.933" v="4131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9T20:19:20.334" v="6481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9T20:21:05.720" v="6497" actId="1076"/>
          <ac:picMkLst>
            <pc:docMk/>
            <pc:sldMk cId="415551931" sldId="449"/>
            <ac:picMk id="6" creationId="{18921BEC-3527-BED9-73DD-F0EFAF06495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32:45.197" v="4517" actId="1076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delAnim modAnim">
        <pc:chgData name="Tsemach Mizrachi" userId="85fcc19c-b38c-410f-93a9-519990a4c1f0" providerId="ADAL" clId="{F7301F52-2653-4F42-8206-85DD798665E7}" dt="2023-03-20T04:14:52.477" v="7530" actId="1035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20T04:14:52.477" v="7530" actId="1035"/>
          <ac:spMkLst>
            <pc:docMk/>
            <pc:sldMk cId="2211853647" sldId="451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20T03:45:09.783" v="6833" actId="478"/>
          <ac:spMkLst>
            <pc:docMk/>
            <pc:sldMk cId="2211853647" sldId="451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20T03:43:16.385" v="6828" actId="478"/>
          <ac:spMkLst>
            <pc:docMk/>
            <pc:sldMk cId="2211853647" sldId="451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20T04:09:30.994" v="7414" actId="1076"/>
          <ac:spMkLst>
            <pc:docMk/>
            <pc:sldMk cId="2211853647" sldId="451"/>
            <ac:spMk id="11" creationId="{BDF4397F-42F9-B30A-6FBB-6C0F2AD4FB3D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2" creationId="{C9C8F4C5-7D8A-2E4F-DA46-7E2E8E34F3C8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3" creationId="{CF25DEF9-2B71-E060-D110-13F015D865F3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4" creationId="{B9EAAD18-3C23-21B2-CC69-EA389E73E1CE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5" creationId="{42DDC4C9-6519-3651-95BA-45EA2FD48446}"/>
          </ac:spMkLst>
        </pc:spChg>
        <pc:spChg chg="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20T03:50:18.872" v="6900" actId="478"/>
          <ac:spMkLst>
            <pc:docMk/>
            <pc:sldMk cId="2211853647" sldId="451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20T03:51:14.752" v="6917" actId="478"/>
          <ac:spMkLst>
            <pc:docMk/>
            <pc:sldMk cId="2211853647" sldId="451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5" creationId="{65D65F57-1BA4-F317-53FF-862AE080E28D}"/>
          </ac:spMkLst>
        </pc:spChg>
        <pc:spChg chg="mod">
          <ac:chgData name="Tsemach Mizrachi" userId="85fcc19c-b38c-410f-93a9-519990a4c1f0" providerId="ADAL" clId="{F7301F52-2653-4F42-8206-85DD798665E7}" dt="2023-03-20T04:03:27.041" v="7314" actId="1076"/>
          <ac:spMkLst>
            <pc:docMk/>
            <pc:sldMk cId="2211853647" sldId="451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8" creationId="{2A1C9767-E869-E76E-34AF-7FAE12EE1AD6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9" creationId="{D04E133E-ECE0-8251-869F-A0E5C0B119F8}"/>
          </ac:spMkLst>
        </pc:spChg>
        <pc:spChg chg="add del mod">
          <ac:chgData name="Tsemach Mizrachi" userId="85fcc19c-b38c-410f-93a9-519990a4c1f0" providerId="ADAL" clId="{F7301F52-2653-4F42-8206-85DD798665E7}" dt="2023-03-20T04:13:23.057" v="7491" actId="478"/>
          <ac:spMkLst>
            <pc:docMk/>
            <pc:sldMk cId="2211853647" sldId="451"/>
            <ac:spMk id="30" creationId="{BEAF45D7-EEAF-D67E-3571-2FCFF758F784}"/>
          </ac:spMkLst>
        </pc:spChg>
        <pc:spChg chg="add del mod">
          <ac:chgData name="Tsemach Mizrachi" userId="85fcc19c-b38c-410f-93a9-519990a4c1f0" providerId="ADAL" clId="{F7301F52-2653-4F42-8206-85DD798665E7}" dt="2023-03-20T04:13:16.366" v="7490" actId="478"/>
          <ac:spMkLst>
            <pc:docMk/>
            <pc:sldMk cId="2211853647" sldId="451"/>
            <ac:spMk id="31" creationId="{83FB1E93-81D9-57BC-70D5-A44CF245689C}"/>
          </ac:spMkLst>
        </pc:spChg>
        <pc:grpChg chg="add mod">
          <ac:chgData name="Tsemach Mizrachi" userId="85fcc19c-b38c-410f-93a9-519990a4c1f0" providerId="ADAL" clId="{F7301F52-2653-4F42-8206-85DD798665E7}" dt="2023-03-20T04:09:23.673" v="7413" actId="1076"/>
          <ac:grpSpMkLst>
            <pc:docMk/>
            <pc:sldMk cId="2211853647" sldId="451"/>
            <ac:grpSpMk id="18" creationId="{552BBB7E-671E-3874-B517-C58601E600DD}"/>
          </ac:grpSpMkLst>
        </pc:gr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20T03:54:07.715" v="6930" actId="478"/>
          <ac:graphicFrameMkLst>
            <pc:docMk/>
            <pc:sldMk cId="2211853647" sldId="451"/>
            <ac:graphicFrameMk id="7" creationId="{E551E3D0-75B4-5B25-CEE1-92BD0418F2E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41.255" v="7527" actId="1036"/>
          <ac:graphicFrameMkLst>
            <pc:docMk/>
            <pc:sldMk cId="2211853647" sldId="451"/>
            <ac:graphicFrameMk id="9" creationId="{A1229A1D-6648-33B9-04C3-FC92C46AB03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10" creationId="{7A82479A-F578-D134-45BE-40844B5B0FAC}"/>
          </ac:graphicFrameMkLst>
        </pc:graphicFrameChg>
        <pc:graphicFrameChg chg="del modGraphic">
          <ac:chgData name="Tsemach Mizrachi" userId="85fcc19c-b38c-410f-93a9-519990a4c1f0" providerId="ADAL" clId="{F7301F52-2653-4F42-8206-85DD798665E7}" dt="2023-03-20T03:45:07.254" v="6832" actId="478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20T03:51:39.088" v="6919" actId="478"/>
          <ac:graphicFrameMkLst>
            <pc:docMk/>
            <pc:sldMk cId="2211853647" sldId="451"/>
            <ac:graphicFrameMk id="23" creationId="{3FBFE65E-D2F8-ACF3-ADED-B49850743863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20T04:10:24.963" v="7420"/>
          <ac:graphicFrameMkLst>
            <pc:docMk/>
            <pc:sldMk cId="2211853647" sldId="451"/>
            <ac:graphicFrameMk id="27" creationId="{B3D6B3BF-0747-0E70-DB80-1DA47A23B8F5}"/>
          </ac:graphicFrameMkLst>
        </pc:graphicFrameChg>
        <pc:picChg chg="add del">
          <ac:chgData name="Tsemach Mizrachi" userId="85fcc19c-b38c-410f-93a9-519990a4c1f0" providerId="ADAL" clId="{F7301F52-2653-4F42-8206-85DD798665E7}" dt="2023-03-20T03:45:04.666" v="6831" actId="478"/>
          <ac:picMkLst>
            <pc:docMk/>
            <pc:sldMk cId="2211853647" sldId="451"/>
            <ac:picMk id="6" creationId="{6AB5BBF4-8AF6-E78A-BAEF-65FF57EF940B}"/>
          </ac:picMkLst>
        </pc:picChg>
        <pc:picChg chg="add mod">
          <ac:chgData name="Tsemach Mizrachi" userId="85fcc19c-b38c-410f-93a9-519990a4c1f0" providerId="ADAL" clId="{F7301F52-2653-4F42-8206-85DD798665E7}" dt="2023-03-20T04:09:33.785" v="7415" actId="1076"/>
          <ac:picMkLst>
            <pc:docMk/>
            <pc:sldMk cId="2211853647" sldId="451"/>
            <ac:picMk id="17" creationId="{9BF435DC-8D58-9443-CA6A-F1A3B35C0F62}"/>
          </ac:picMkLst>
        </pc:picChg>
        <pc:cxnChg chg="add mod">
          <ac:chgData name="Tsemach Mizrachi" userId="85fcc19c-b38c-410f-93a9-519990a4c1f0" providerId="ADAL" clId="{F7301F52-2653-4F42-8206-85DD798665E7}" dt="2023-03-20T04:14:36.162" v="7518" actId="1036"/>
          <ac:cxnSpMkLst>
            <pc:docMk/>
            <pc:sldMk cId="2211853647" sldId="451"/>
            <ac:cxnSpMk id="33" creationId="{ED400243-B081-6BD0-2FD1-851FF762F0F4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20T04:19:22.034" v="7538" actId="931"/>
        <pc:sldMkLst>
          <pc:docMk/>
          <pc:sldMk cId="2835861766" sldId="452"/>
        </pc:sldMkLst>
        <pc:spChg chg="mod">
          <ac:chgData name="Tsemach Mizrachi" userId="85fcc19c-b38c-410f-93a9-519990a4c1f0" providerId="ADAL" clId="{F7301F52-2653-4F42-8206-85DD798665E7}" dt="2023-03-18T09:54:08.252" v="4800" actId="20577"/>
          <ac:spMkLst>
            <pc:docMk/>
            <pc:sldMk cId="2835861766" sldId="452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57:03.933" v="4897" actId="1076"/>
          <ac:spMkLst>
            <pc:docMk/>
            <pc:sldMk cId="2835861766" sldId="452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09:54:25.535" v="4804" actId="1076"/>
          <ac:spMkLst>
            <pc:docMk/>
            <pc:sldMk cId="2835861766" sldId="452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56:56.485" v="4895" actId="1076"/>
          <ac:spMkLst>
            <pc:docMk/>
            <pc:sldMk cId="2835861766" sldId="452"/>
            <ac:spMk id="6" creationId="{2ADC14DC-FA30-2347-9A20-609A0ECF8272}"/>
          </ac:spMkLst>
        </pc:spChg>
        <pc:spChg chg="add mod">
          <ac:chgData name="Tsemach Mizrachi" userId="85fcc19c-b38c-410f-93a9-519990a4c1f0" providerId="ADAL" clId="{F7301F52-2653-4F42-8206-85DD798665E7}" dt="2023-03-18T09:56:59.941" v="4896" actId="1076"/>
          <ac:spMkLst>
            <pc:docMk/>
            <pc:sldMk cId="2835861766" sldId="452"/>
            <ac:spMk id="7" creationId="{BD919383-91E0-E3E5-028D-CAB373A19710}"/>
          </ac:spMkLst>
        </pc:spChg>
        <pc:spChg chg="del">
          <ac:chgData name="Tsemach Mizrachi" userId="85fcc19c-b38c-410f-93a9-519990a4c1f0" providerId="ADAL" clId="{F7301F52-2653-4F42-8206-85DD798665E7}" dt="2023-03-18T09:54:11.464" v="4801" actId="478"/>
          <ac:spMkLst>
            <pc:docMk/>
            <pc:sldMk cId="2835861766" sldId="452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9" creationId="{7EE8E562-C58E-4201-7372-9AC52516F286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10" creationId="{23FD5493-CD90-AFBB-4471-EB775A960416}"/>
          </ac:spMkLst>
        </pc:spChg>
        <pc:spChg chg="mod">
          <ac:chgData name="Tsemach Mizrachi" userId="85fcc19c-b38c-410f-93a9-519990a4c1f0" providerId="ADAL" clId="{F7301F52-2653-4F42-8206-85DD798665E7}" dt="2023-03-18T10:00:00.602" v="4958" actId="207"/>
          <ac:spMkLst>
            <pc:docMk/>
            <pc:sldMk cId="2835861766" sldId="452"/>
            <ac:spMk id="13" creationId="{CEB60F42-AE79-0296-3DDE-F323B7778E8E}"/>
          </ac:spMkLst>
        </pc:spChg>
        <pc:spChg chg="mod">
          <ac:chgData name="Tsemach Mizrachi" userId="85fcc19c-b38c-410f-93a9-519990a4c1f0" providerId="ADAL" clId="{F7301F52-2653-4F42-8206-85DD798665E7}" dt="2023-03-18T10:00:06.402" v="4959" actId="692"/>
          <ac:spMkLst>
            <pc:docMk/>
            <pc:sldMk cId="2835861766" sldId="452"/>
            <ac:spMk id="14" creationId="{621AC592-83C9-68B0-1138-DD892BF39CE2}"/>
          </ac:spMkLst>
        </pc:spChg>
        <pc:spChg chg="add mod">
          <ac:chgData name="Tsemach Mizrachi" userId="85fcc19c-b38c-410f-93a9-519990a4c1f0" providerId="ADAL" clId="{F7301F52-2653-4F42-8206-85DD798665E7}" dt="2023-03-18T10:01:49.933" v="5003" actId="164"/>
          <ac:spMkLst>
            <pc:docMk/>
            <pc:sldMk cId="2835861766" sldId="452"/>
            <ac:spMk id="15" creationId="{0109FFE4-25F8-B236-1EB7-05B744637DF3}"/>
          </ac:spMkLst>
        </pc:spChg>
        <pc:spChg chg="add mod">
          <ac:chgData name="Tsemach Mizrachi" userId="85fcc19c-b38c-410f-93a9-519990a4c1f0" providerId="ADAL" clId="{F7301F52-2653-4F42-8206-85DD798665E7}" dt="2023-03-18T10:04:39.614" v="5058" actId="14100"/>
          <ac:spMkLst>
            <pc:docMk/>
            <pc:sldMk cId="2835861766" sldId="452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09:54:43.421" v="4808" actId="1076"/>
          <ac:spMkLst>
            <pc:docMk/>
            <pc:sldMk cId="2835861766" sldId="452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09:54:52.166" v="4812" actId="1076"/>
          <ac:spMkLst>
            <pc:docMk/>
            <pc:sldMk cId="2835861766" sldId="452"/>
            <ac:spMk id="22" creationId="{A76137CC-2C04-77AC-954E-67E5A9B04910}"/>
          </ac:spMkLst>
        </pc:spChg>
        <pc:spChg chg="mod">
          <ac:chgData name="Tsemach Mizrachi" userId="85fcc19c-b38c-410f-93a9-519990a4c1f0" providerId="ADAL" clId="{F7301F52-2653-4F42-8206-85DD798665E7}" dt="2023-03-18T09:55:04.109" v="4815" actId="1076"/>
          <ac:spMkLst>
            <pc:docMk/>
            <pc:sldMk cId="2835861766" sldId="452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04:19:19.896" v="7536" actId="1076"/>
          <ac:spMkLst>
            <pc:docMk/>
            <pc:sldMk cId="2835861766" sldId="452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09:54:55.271" v="4813" actId="1076"/>
          <ac:spMkLst>
            <pc:docMk/>
            <pc:sldMk cId="2835861766" sldId="452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8T10:08:08.982" v="5197" actId="478"/>
          <ac:spMkLst>
            <pc:docMk/>
            <pc:sldMk cId="2835861766" sldId="452"/>
            <ac:spMk id="27" creationId="{73FD9158-9174-EDB4-2C34-5CB993A64C0B}"/>
          </ac:spMkLst>
        </pc:spChg>
        <pc:spChg chg="add mod">
          <ac:chgData name="Tsemach Mizrachi" userId="85fcc19c-b38c-410f-93a9-519990a4c1f0" providerId="ADAL" clId="{F7301F52-2653-4F42-8206-85DD798665E7}" dt="2023-03-18T10:10:21.246" v="5256" actId="1076"/>
          <ac:spMkLst>
            <pc:docMk/>
            <pc:sldMk cId="2835861766" sldId="452"/>
            <ac:spMk id="28" creationId="{24EA2566-D773-5889-00D7-1765AD21C91C}"/>
          </ac:spMkLst>
        </pc:s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1" creationId="{277B1A44-A6C7-D616-FE33-510E6D27A88F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2" creationId="{BF1DBFD6-C92A-3A2E-3F94-DE130BAE555E}"/>
          </ac:grpSpMkLst>
        </pc:gr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6" creationId="{2C2F950A-28B7-9381-0C52-DA4ED1AC9567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8" creationId="{42451489-56B6-1759-123F-1ACC7E6E878A}"/>
          </ac:grpSpMkLst>
        </pc:grpChg>
        <pc:grpChg chg="add mod">
          <ac:chgData name="Tsemach Mizrachi" userId="85fcc19c-b38c-410f-93a9-519990a4c1f0" providerId="ADAL" clId="{F7301F52-2653-4F42-8206-85DD798665E7}" dt="2023-03-18T10:10:14.790" v="5254" actId="164"/>
          <ac:grpSpMkLst>
            <pc:docMk/>
            <pc:sldMk cId="2835861766" sldId="452"/>
            <ac:grpSpMk id="31" creationId="{9255694A-5D82-0342-1F04-2486BCEDB1F4}"/>
          </ac:grpSpMkLst>
        </pc:grpChg>
        <pc:graphicFrameChg chg="mod modGraphic">
          <ac:chgData name="Tsemach Mizrachi" userId="85fcc19c-b38c-410f-93a9-519990a4c1f0" providerId="ADAL" clId="{F7301F52-2653-4F42-8206-85DD798665E7}" dt="2023-03-18T09:54:32.088" v="4805" actId="1076"/>
          <ac:graphicFrameMkLst>
            <pc:docMk/>
            <pc:sldMk cId="2835861766" sldId="452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54:49.952" v="4811" actId="1076"/>
          <ac:graphicFrameMkLst>
            <pc:docMk/>
            <pc:sldMk cId="2835861766" sldId="452"/>
            <ac:graphicFrameMk id="20" creationId="{38798D36-B5B0-D434-D146-F1F94E03C8F9}"/>
          </ac:graphicFrameMkLst>
        </pc:graphicFrameChg>
        <pc:graphicFrameChg chg="mod">
          <ac:chgData name="Tsemach Mizrachi" userId="85fcc19c-b38c-410f-93a9-519990a4c1f0" providerId="ADAL" clId="{F7301F52-2653-4F42-8206-85DD798665E7}" dt="2023-03-18T09:54:59.270" v="4814" actId="1076"/>
          <ac:graphicFrameMkLst>
            <pc:docMk/>
            <pc:sldMk cId="2835861766" sldId="452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04:19:22.034" v="7538" actId="931"/>
          <ac:picMkLst>
            <pc:docMk/>
            <pc:sldMk cId="2835861766" sldId="452"/>
            <ac:picMk id="27" creationId="{5B20CE8B-B4EA-C5FC-42D6-95F826AF0B6F}"/>
          </ac:picMkLst>
        </pc:picChg>
        <pc:cxnChg chg="add mod">
          <ac:chgData name="Tsemach Mizrachi" userId="85fcc19c-b38c-410f-93a9-519990a4c1f0" providerId="ADAL" clId="{F7301F52-2653-4F42-8206-85DD798665E7}" dt="2023-03-18T10:10:21.246" v="5256" actId="1076"/>
          <ac:cxnSpMkLst>
            <pc:docMk/>
            <pc:sldMk cId="2835861766" sldId="452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0:28:44.119" v="5541"/>
        <pc:sldMkLst>
          <pc:docMk/>
          <pc:sldMk cId="3670791743" sldId="453"/>
        </pc:sldMkLst>
        <pc:spChg chg="del mod">
          <ac:chgData name="Tsemach Mizrachi" userId="85fcc19c-b38c-410f-93a9-519990a4c1f0" providerId="ADAL" clId="{F7301F52-2653-4F42-8206-85DD798665E7}" dt="2023-03-18T10:24:57.177" v="5471" actId="478"/>
          <ac:spMkLst>
            <pc:docMk/>
            <pc:sldMk cId="3670791743" sldId="453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10:25:06.518" v="5474" actId="1076"/>
          <ac:spMkLst>
            <pc:docMk/>
            <pc:sldMk cId="3670791743" sldId="453"/>
            <ac:spMk id="5" creationId="{D3D9584C-AC35-2D6F-E494-44DAD6F18EBC}"/>
          </ac:spMkLst>
        </pc:spChg>
        <pc:spChg chg="mod">
          <ac:chgData name="Tsemach Mizrachi" userId="85fcc19c-b38c-410f-93a9-519990a4c1f0" providerId="ADAL" clId="{F7301F52-2653-4F42-8206-85DD798665E7}" dt="2023-03-18T10:23:44.797" v="5447" actId="1076"/>
          <ac:spMkLst>
            <pc:docMk/>
            <pc:sldMk cId="3670791743" sldId="453"/>
            <ac:spMk id="6" creationId="{2ADC14DC-FA30-2347-9A20-609A0ECF8272}"/>
          </ac:spMkLst>
        </pc:spChg>
        <pc:spChg chg="mod">
          <ac:chgData name="Tsemach Mizrachi" userId="85fcc19c-b38c-410f-93a9-519990a4c1f0" providerId="ADAL" clId="{F7301F52-2653-4F42-8206-85DD798665E7}" dt="2023-03-18T10:22:20.118" v="5425" actId="1076"/>
          <ac:spMkLst>
            <pc:docMk/>
            <pc:sldMk cId="3670791743" sldId="453"/>
            <ac:spMk id="7" creationId="{BD919383-91E0-E3E5-028D-CAB373A19710}"/>
          </ac:spMkLst>
        </pc:spChg>
        <pc:spChg chg="del topLvl">
          <ac:chgData name="Tsemach Mizrachi" userId="85fcc19c-b38c-410f-93a9-519990a4c1f0" providerId="ADAL" clId="{F7301F52-2653-4F42-8206-85DD798665E7}" dt="2023-03-18T10:12:28.594" v="5261" actId="478"/>
          <ac:spMkLst>
            <pc:docMk/>
            <pc:sldMk cId="3670791743" sldId="453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10:15:06.367" v="5302" actId="1076"/>
          <ac:spMkLst>
            <pc:docMk/>
            <pc:sldMk cId="3670791743" sldId="453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0:23:31.049" v="5440" actId="1076"/>
          <ac:spMkLst>
            <pc:docMk/>
            <pc:sldMk cId="3670791743" sldId="453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0:12:34.746" v="5263" actId="478"/>
          <ac:spMkLst>
            <pc:docMk/>
            <pc:sldMk cId="3670791743" sldId="453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10:23:53.912" v="5453" actId="1037"/>
          <ac:spMkLst>
            <pc:docMk/>
            <pc:sldMk cId="3670791743" sldId="453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18T10:23:57.913" v="5462" actId="1035"/>
          <ac:spMkLst>
            <pc:docMk/>
            <pc:sldMk cId="3670791743" sldId="453"/>
            <ac:spMk id="38" creationId="{1238264C-4204-C586-9E85-D1D9563FF73A}"/>
          </ac:spMkLst>
        </pc:spChg>
        <pc:spChg chg="add mod">
          <ac:chgData name="Tsemach Mizrachi" userId="85fcc19c-b38c-410f-93a9-519990a4c1f0" providerId="ADAL" clId="{F7301F52-2653-4F42-8206-85DD798665E7}" dt="2023-03-18T10:25:22.865" v="5479" actId="20577"/>
          <ac:spMkLst>
            <pc:docMk/>
            <pc:sldMk cId="3670791743" sldId="453"/>
            <ac:spMk id="39" creationId="{F0FA48A9-EDE5-186E-ED34-7E1C8C363273}"/>
          </ac:spMkLst>
        </pc:spChg>
        <pc:spChg chg="add mod">
          <ac:chgData name="Tsemach Mizrachi" userId="85fcc19c-b38c-410f-93a9-519990a4c1f0" providerId="ADAL" clId="{F7301F52-2653-4F42-8206-85DD798665E7}" dt="2023-03-18T10:27:33.725" v="5510" actId="1076"/>
          <ac:spMkLst>
            <pc:docMk/>
            <pc:sldMk cId="3670791743" sldId="453"/>
            <ac:spMk id="40" creationId="{4F37596E-A0CD-FDFC-B591-44A06CE57A52}"/>
          </ac:spMkLst>
        </pc:spChg>
        <pc:spChg chg="add mod">
          <ac:chgData name="Tsemach Mizrachi" userId="85fcc19c-b38c-410f-93a9-519990a4c1f0" providerId="ADAL" clId="{F7301F52-2653-4F42-8206-85DD798665E7}" dt="2023-03-18T10:28:42.655" v="5540" actId="1076"/>
          <ac:spMkLst>
            <pc:docMk/>
            <pc:sldMk cId="3670791743" sldId="453"/>
            <ac:spMk id="41" creationId="{5CD20FD0-783B-E4FA-ADD1-10FA4D1CBF96}"/>
          </ac:spMkLst>
        </pc:spChg>
        <pc:grpChg chg="del topLvl">
          <ac:chgData name="Tsemach Mizrachi" userId="85fcc19c-b38c-410f-93a9-519990a4c1f0" providerId="ADAL" clId="{F7301F52-2653-4F42-8206-85DD798665E7}" dt="2023-03-18T10:12:31.357" v="5262" actId="478"/>
          <ac:grpSpMkLst>
            <pc:docMk/>
            <pc:sldMk cId="3670791743" sldId="453"/>
            <ac:grpSpMk id="12" creationId="{BF1DBFD6-C92A-3A2E-3F94-DE130BAE555E}"/>
          </ac:grpSpMkLst>
        </pc:grpChg>
        <pc:grpChg chg="del">
          <ac:chgData name="Tsemach Mizrachi" userId="85fcc19c-b38c-410f-93a9-519990a4c1f0" providerId="ADAL" clId="{F7301F52-2653-4F42-8206-85DD798665E7}" dt="2023-03-18T10:12:22.677" v="5260" actId="478"/>
          <ac:grpSpMkLst>
            <pc:docMk/>
            <pc:sldMk cId="3670791743" sldId="453"/>
            <ac:grpSpMk id="16" creationId="{2C2F950A-28B7-9381-0C52-DA4ED1AC9567}"/>
          </ac:grpSpMkLst>
        </pc:grpChg>
        <pc:grpChg chg="del">
          <ac:chgData name="Tsemach Mizrachi" userId="85fcc19c-b38c-410f-93a9-519990a4c1f0" providerId="ADAL" clId="{F7301F52-2653-4F42-8206-85DD798665E7}" dt="2023-03-18T10:12:28.594" v="5261" actId="478"/>
          <ac:grpSpMkLst>
            <pc:docMk/>
            <pc:sldMk cId="3670791743" sldId="453"/>
            <ac:grpSpMk id="18" creationId="{42451489-56B6-1759-123F-1ACC7E6E878A}"/>
          </ac:grpSpMkLst>
        </pc:grpChg>
        <pc:grpChg chg="del">
          <ac:chgData name="Tsemach Mizrachi" userId="85fcc19c-b38c-410f-93a9-519990a4c1f0" providerId="ADAL" clId="{F7301F52-2653-4F42-8206-85DD798665E7}" dt="2023-03-18T10:12:37.080" v="5264" actId="478"/>
          <ac:grpSpMkLst>
            <pc:docMk/>
            <pc:sldMk cId="3670791743" sldId="453"/>
            <ac:grpSpMk id="31" creationId="{9255694A-5D82-0342-1F04-2486BCEDB1F4}"/>
          </ac:grpSpMkLst>
        </pc:grpChg>
        <pc:graphicFrameChg chg="add del mod">
          <ac:chgData name="Tsemach Mizrachi" userId="85fcc19c-b38c-410f-93a9-519990a4c1f0" providerId="ADAL" clId="{F7301F52-2653-4F42-8206-85DD798665E7}" dt="2023-03-18T10:13:29.876" v="5285" actId="478"/>
          <ac:graphicFrameMkLst>
            <pc:docMk/>
            <pc:sldMk cId="3670791743" sldId="453"/>
            <ac:graphicFrameMk id="8" creationId="{92D25248-D9F2-D3B4-0C3A-7F11F035F7BB}"/>
          </ac:graphicFrameMkLst>
        </pc:graphicFrameChg>
        <pc:graphicFrameChg chg="mod">
          <ac:chgData name="Tsemach Mizrachi" userId="85fcc19c-b38c-410f-93a9-519990a4c1f0" providerId="ADAL" clId="{F7301F52-2653-4F42-8206-85DD798665E7}" dt="2023-03-18T10:16:57.343" v="5341" actId="1035"/>
          <ac:graphicFrameMkLst>
            <pc:docMk/>
            <pc:sldMk cId="3670791743" sldId="453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0:23:38.614" v="5445" actId="1076"/>
          <ac:graphicFrameMkLst>
            <pc:docMk/>
            <pc:sldMk cId="3670791743" sldId="453"/>
            <ac:graphicFrameMk id="20" creationId="{38798D36-B5B0-D434-D146-F1F94E03C8F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5:54.736" v="5310" actId="478"/>
          <ac:graphicFrameMkLst>
            <pc:docMk/>
            <pc:sldMk cId="3670791743" sldId="453"/>
            <ac:graphicFrameMk id="27" creationId="{69119BC6-05ED-4575-6EE6-2C0E61B1738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10:15:52.802" v="5309" actId="478"/>
          <ac:graphicFrameMkLst>
            <pc:docMk/>
            <pc:sldMk cId="3670791743" sldId="453"/>
            <ac:graphicFrameMk id="29" creationId="{087F1FAD-E0A8-F4BC-7EEE-5A4182FD30F5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5:14.605" v="5475" actId="1076"/>
          <ac:graphicFrameMkLst>
            <pc:docMk/>
            <pc:sldMk cId="3670791743" sldId="453"/>
            <ac:graphicFrameMk id="32" creationId="{6F71E408-4B9A-3EF8-081B-291BB25B2636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18:23.170" v="5358" actId="207"/>
          <ac:graphicFrameMkLst>
            <pc:docMk/>
            <pc:sldMk cId="3670791743" sldId="453"/>
            <ac:graphicFrameMk id="33" creationId="{2D12827D-9C15-BA64-D4C4-3E9572A791BE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9:44.148" v="5378" actId="478"/>
          <ac:graphicFrameMkLst>
            <pc:docMk/>
            <pc:sldMk cId="3670791743" sldId="453"/>
            <ac:graphicFrameMk id="34" creationId="{B80639F6-6363-5591-D449-7DACD04B43B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1:07.691" v="5404"/>
          <ac:graphicFrameMkLst>
            <pc:docMk/>
            <pc:sldMk cId="3670791743" sldId="453"/>
            <ac:graphicFrameMk id="35" creationId="{3CD1185E-90B3-C500-01EA-A98F14714B0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10:21:20.007" v="5406" actId="1076"/>
          <ac:graphicFrameMkLst>
            <pc:docMk/>
            <pc:sldMk cId="3670791743" sldId="453"/>
            <ac:graphicFrameMk id="36" creationId="{358B71AE-B555-C052-4AB2-049FA5420A4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3:50.965" v="5450" actId="1076"/>
          <ac:graphicFrameMkLst>
            <pc:docMk/>
            <pc:sldMk cId="3670791743" sldId="453"/>
            <ac:graphicFrameMk id="37" creationId="{CDA9E47E-EAC2-AD06-A928-500C6BDBE74D}"/>
          </ac:graphicFrameMkLst>
        </pc:graphicFrameChg>
        <pc:cxnChg chg="mod">
          <ac:chgData name="Tsemach Mizrachi" userId="85fcc19c-b38c-410f-93a9-519990a4c1f0" providerId="ADAL" clId="{F7301F52-2653-4F42-8206-85DD798665E7}" dt="2023-03-18T10:12:37.080" v="5264" actId="478"/>
          <ac:cxnSpMkLst>
            <pc:docMk/>
            <pc:sldMk cId="3670791743" sldId="453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6:00:14.973" v="6131" actId="207"/>
        <pc:sldMkLst>
          <pc:docMk/>
          <pc:sldMk cId="4088615757" sldId="454"/>
        </pc:sldMkLst>
        <pc:spChg chg="mod">
          <ac:chgData name="Tsemach Mizrachi" userId="85fcc19c-b38c-410f-93a9-519990a4c1f0" providerId="ADAL" clId="{F7301F52-2653-4F42-8206-85DD798665E7}" dt="2023-03-18T15:52:05.964" v="5973" actId="6549"/>
          <ac:spMkLst>
            <pc:docMk/>
            <pc:sldMk cId="4088615757" sldId="454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5:29:27.962" v="5720" actId="14100"/>
          <ac:spMkLst>
            <pc:docMk/>
            <pc:sldMk cId="4088615757" sldId="454"/>
            <ac:spMk id="4" creationId="{4376E096-4E49-528D-6B9C-675EE9BE4968}"/>
          </ac:spMkLst>
        </pc:spChg>
        <pc:spChg chg="add mod">
          <ac:chgData name="Tsemach Mizrachi" userId="85fcc19c-b38c-410f-93a9-519990a4c1f0" providerId="ADAL" clId="{F7301F52-2653-4F42-8206-85DD798665E7}" dt="2023-03-18T15:29:44.969" v="5728" actId="207"/>
          <ac:spMkLst>
            <pc:docMk/>
            <pc:sldMk cId="4088615757" sldId="454"/>
            <ac:spMk id="6" creationId="{D3BE7888-E176-F117-88F7-B53F0581D87D}"/>
          </ac:spMkLst>
        </pc:spChg>
        <pc:spChg chg="del">
          <ac:chgData name="Tsemach Mizrachi" userId="85fcc19c-b38c-410f-93a9-519990a4c1f0" providerId="ADAL" clId="{F7301F52-2653-4F42-8206-85DD798665E7}" dt="2023-03-18T15:25:02.042" v="5569" actId="478"/>
          <ac:spMkLst>
            <pc:docMk/>
            <pc:sldMk cId="4088615757" sldId="454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5:34:51.721" v="5769" actId="207"/>
          <ac:spMkLst>
            <pc:docMk/>
            <pc:sldMk cId="4088615757" sldId="454"/>
            <ac:spMk id="11" creationId="{98FC849C-704B-99A7-42B4-84BC4EC81D74}"/>
          </ac:spMkLst>
        </pc:spChg>
        <pc:spChg chg="add mod">
          <ac:chgData name="Tsemach Mizrachi" userId="85fcc19c-b38c-410f-93a9-519990a4c1f0" providerId="ADAL" clId="{F7301F52-2653-4F42-8206-85DD798665E7}" dt="2023-03-18T15:40:46.100" v="5867" actId="1035"/>
          <ac:spMkLst>
            <pc:docMk/>
            <pc:sldMk cId="4088615757" sldId="454"/>
            <ac:spMk id="12" creationId="{DAD02C83-BB46-E4B2-A1FD-941E023E8CCC}"/>
          </ac:spMkLst>
        </pc:spChg>
        <pc:spChg chg="add mod">
          <ac:chgData name="Tsemach Mizrachi" userId="85fcc19c-b38c-410f-93a9-519990a4c1f0" providerId="ADAL" clId="{F7301F52-2653-4F42-8206-85DD798665E7}" dt="2023-03-18T15:49:54.066" v="5934" actId="1038"/>
          <ac:spMkLst>
            <pc:docMk/>
            <pc:sldMk cId="4088615757" sldId="454"/>
            <ac:spMk id="15" creationId="{C8080DA0-330F-CB1B-02D7-6595F9DCDC28}"/>
          </ac:spMkLst>
        </pc:spChg>
        <pc:spChg chg="add mod">
          <ac:chgData name="Tsemach Mizrachi" userId="85fcc19c-b38c-410f-93a9-519990a4c1f0" providerId="ADAL" clId="{F7301F52-2653-4F42-8206-85DD798665E7}" dt="2023-03-18T15:43:37.006" v="5884" actId="207"/>
          <ac:spMkLst>
            <pc:docMk/>
            <pc:sldMk cId="4088615757" sldId="454"/>
            <ac:spMk id="16" creationId="{805CD275-5604-12F4-5703-DDD5CE74A01C}"/>
          </ac:spMkLst>
        </pc:spChg>
        <pc:spChg chg="add mod">
          <ac:chgData name="Tsemach Mizrachi" userId="85fcc19c-b38c-410f-93a9-519990a4c1f0" providerId="ADAL" clId="{F7301F52-2653-4F42-8206-85DD798665E7}" dt="2023-03-18T15:44:43.436" v="5894" actId="207"/>
          <ac:spMkLst>
            <pc:docMk/>
            <pc:sldMk cId="4088615757" sldId="454"/>
            <ac:spMk id="17" creationId="{FCA5968A-8A92-2077-26D7-0EF033A135BA}"/>
          </ac:spMkLst>
        </pc:spChg>
        <pc:spChg chg="add mod">
          <ac:chgData name="Tsemach Mizrachi" userId="85fcc19c-b38c-410f-93a9-519990a4c1f0" providerId="ADAL" clId="{F7301F52-2653-4F42-8206-85DD798665E7}" dt="2023-03-18T15:50:01.460" v="5940" actId="1037"/>
          <ac:spMkLst>
            <pc:docMk/>
            <pc:sldMk cId="4088615757" sldId="454"/>
            <ac:spMk id="18" creationId="{EF6A3D44-E5AB-4F0E-548B-5AA019F29AC3}"/>
          </ac:spMkLst>
        </pc:spChg>
        <pc:spChg chg="mod">
          <ac:chgData name="Tsemach Mizrachi" userId="85fcc19c-b38c-410f-93a9-519990a4c1f0" providerId="ADAL" clId="{F7301F52-2653-4F42-8206-85DD798665E7}" dt="2023-03-18T15:33:03.795" v="5742" actId="1076"/>
          <ac:spMkLst>
            <pc:docMk/>
            <pc:sldMk cId="4088615757" sldId="454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5:34:21.967" v="5764" actId="20577"/>
          <ac:spMkLst>
            <pc:docMk/>
            <pc:sldMk cId="4088615757" sldId="454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18T15:49:58.568" v="5938" actId="1036"/>
          <ac:spMkLst>
            <pc:docMk/>
            <pc:sldMk cId="4088615757" sldId="454"/>
            <ac:spMk id="25" creationId="{0F3DD64D-677A-CD68-4113-357A6810B18E}"/>
          </ac:spMkLst>
        </pc:spChg>
        <pc:spChg chg="add mod">
          <ac:chgData name="Tsemach Mizrachi" userId="85fcc19c-b38c-410f-93a9-519990a4c1f0" providerId="ADAL" clId="{F7301F52-2653-4F42-8206-85DD798665E7}" dt="2023-03-18T15:51:12.507" v="5954" actId="14100"/>
          <ac:spMkLst>
            <pc:docMk/>
            <pc:sldMk cId="4088615757" sldId="454"/>
            <ac:spMk id="27" creationId="{7CD377C4-5D58-8713-E9BC-802E73972D78}"/>
          </ac:spMkLst>
        </pc:spChg>
        <pc:spChg chg="add mod">
          <ac:chgData name="Tsemach Mizrachi" userId="85fcc19c-b38c-410f-93a9-519990a4c1f0" providerId="ADAL" clId="{F7301F52-2653-4F42-8206-85DD798665E7}" dt="2023-03-18T15:56:36.052" v="6034" actId="1076"/>
          <ac:spMkLst>
            <pc:docMk/>
            <pc:sldMk cId="4088615757" sldId="454"/>
            <ac:spMk id="28" creationId="{FEE9D62D-B7F9-DB50-76A4-D2007B6E28D1}"/>
          </ac:spMkLst>
        </pc:spChg>
        <pc:spChg chg="add mod">
          <ac:chgData name="Tsemach Mizrachi" userId="85fcc19c-b38c-410f-93a9-519990a4c1f0" providerId="ADAL" clId="{F7301F52-2653-4F42-8206-85DD798665E7}" dt="2023-03-18T15:52:57.926" v="5981" actId="692"/>
          <ac:spMkLst>
            <pc:docMk/>
            <pc:sldMk cId="4088615757" sldId="454"/>
            <ac:spMk id="29" creationId="{F95DA649-1807-9971-25D4-E9775E2B858B}"/>
          </ac:spMkLst>
        </pc:spChg>
        <pc:spChg chg="add mod">
          <ac:chgData name="Tsemach Mizrachi" userId="85fcc19c-b38c-410f-93a9-519990a4c1f0" providerId="ADAL" clId="{F7301F52-2653-4F42-8206-85DD798665E7}" dt="2023-03-18T15:56:32.740" v="6033" actId="1076"/>
          <ac:spMkLst>
            <pc:docMk/>
            <pc:sldMk cId="4088615757" sldId="454"/>
            <ac:spMk id="30" creationId="{5714702C-0ED9-5E00-E26C-9A06A19EC2EE}"/>
          </ac:spMkLst>
        </pc:spChg>
        <pc:spChg chg="add mod">
          <ac:chgData name="Tsemach Mizrachi" userId="85fcc19c-b38c-410f-93a9-519990a4c1f0" providerId="ADAL" clId="{F7301F52-2653-4F42-8206-85DD798665E7}" dt="2023-03-18T16:00:14.973" v="6131" actId="207"/>
          <ac:spMkLst>
            <pc:docMk/>
            <pc:sldMk cId="4088615757" sldId="454"/>
            <ac:spMk id="31" creationId="{2B5ACC81-A0A3-871A-752E-1150E6AA24EB}"/>
          </ac:spMkLst>
        </pc:spChg>
        <pc:graphicFrameChg chg="add mod">
          <ac:chgData name="Tsemach Mizrachi" userId="85fcc19c-b38c-410f-93a9-519990a4c1f0" providerId="ADAL" clId="{F7301F52-2653-4F42-8206-85DD798665E7}" dt="2023-03-18T15:32:34.187" v="5741" actId="1037"/>
          <ac:graphicFrameMkLst>
            <pc:docMk/>
            <pc:sldMk cId="4088615757" sldId="454"/>
            <ac:graphicFrameMk id="7" creationId="{27A3C0DA-94D7-85F4-24E9-F4289BDF6A4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4:07.017" v="5757" actId="478"/>
          <ac:graphicFrameMkLst>
            <pc:docMk/>
            <pc:sldMk cId="4088615757" sldId="454"/>
            <ac:graphicFrameMk id="9" creationId="{5B575283-076F-13E1-F78A-22AB19D62ECB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9:02.415" v="5922" actId="20577"/>
          <ac:graphicFrameMkLst>
            <pc:docMk/>
            <pc:sldMk cId="4088615757" sldId="454"/>
            <ac:graphicFrameMk id="10" creationId="{6FFE07CF-AB9A-80D4-4654-9B942BBB7A05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9:04.893" v="5826" actId="478"/>
          <ac:graphicFrameMkLst>
            <pc:docMk/>
            <pc:sldMk cId="4088615757" sldId="454"/>
            <ac:graphicFrameMk id="13" creationId="{CF888793-CC64-5881-E074-3B5F23D6077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0:14.507" v="5853" actId="20577"/>
          <ac:graphicFrameMkLst>
            <pc:docMk/>
            <pc:sldMk cId="4088615757" sldId="454"/>
            <ac:graphicFrameMk id="14" creationId="{774031B7-4813-B18D-CFC1-7B0E1959F26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5:27:11.061" v="5620" actId="20577"/>
          <ac:graphicFrameMkLst>
            <pc:docMk/>
            <pc:sldMk cId="4088615757" sldId="454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15:25:34.437" v="5579" actId="20577"/>
          <ac:graphicFrameMkLst>
            <pc:docMk/>
            <pc:sldMk cId="4088615757" sldId="454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18T15:34:08.287" v="5758" actId="478"/>
          <ac:graphicFrameMkLst>
            <pc:docMk/>
            <pc:sldMk cId="4088615757" sldId="454"/>
            <ac:graphicFrameMk id="23" creationId="{3FBFE65E-D2F8-ACF3-ADED-B49850743863}"/>
          </ac:graphicFrameMkLst>
        </pc:graphicFrameChg>
      </pc:sldChg>
      <pc:sldChg chg="addSp delSp modSp add mod delAnim modAnim">
        <pc:chgData name="Tsemach Mizrachi" userId="85fcc19c-b38c-410f-93a9-519990a4c1f0" providerId="ADAL" clId="{F7301F52-2653-4F42-8206-85DD798665E7}" dt="2023-03-18T16:46:26.904" v="6323"/>
        <pc:sldMkLst>
          <pc:docMk/>
          <pc:sldMk cId="1786129138" sldId="455"/>
        </pc:sldMkLst>
        <pc:spChg chg="mod">
          <ac:chgData name="Tsemach Mizrachi" userId="85fcc19c-b38c-410f-93a9-519990a4c1f0" providerId="ADAL" clId="{F7301F52-2653-4F42-8206-85DD798665E7}" dt="2023-03-18T16:46:26.904" v="6323"/>
          <ac:spMkLst>
            <pc:docMk/>
            <pc:sldMk cId="1786129138" sldId="45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8T16:08:12.518" v="6168" actId="478"/>
          <ac:spMkLst>
            <pc:docMk/>
            <pc:sldMk cId="1786129138" sldId="455"/>
            <ac:spMk id="5" creationId="{D3D9584C-AC35-2D6F-E494-44DAD6F18EBC}"/>
          </ac:spMkLst>
        </pc:spChg>
        <pc:spChg chg="del">
          <ac:chgData name="Tsemach Mizrachi" userId="85fcc19c-b38c-410f-93a9-519990a4c1f0" providerId="ADAL" clId="{F7301F52-2653-4F42-8206-85DD798665E7}" dt="2023-03-18T16:05:01.793" v="6133" actId="478"/>
          <ac:spMkLst>
            <pc:docMk/>
            <pc:sldMk cId="1786129138" sldId="455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6:13:24.519" v="6217" actId="692"/>
          <ac:spMkLst>
            <pc:docMk/>
            <pc:sldMk cId="1786129138" sldId="455"/>
            <ac:spMk id="10" creationId="{808C058E-E45B-94E2-E671-9F6547A8C7E2}"/>
          </ac:spMkLst>
        </pc:spChg>
        <pc:spChg chg="add mod">
          <ac:chgData name="Tsemach Mizrachi" userId="85fcc19c-b38c-410f-93a9-519990a4c1f0" providerId="ADAL" clId="{F7301F52-2653-4F42-8206-85DD798665E7}" dt="2023-03-18T16:15:35.338" v="6237" actId="1076"/>
          <ac:spMkLst>
            <pc:docMk/>
            <pc:sldMk cId="1786129138" sldId="455"/>
            <ac:spMk id="11" creationId="{04C8AF3C-E0E3-2632-5742-5E1B5F8121D9}"/>
          </ac:spMkLst>
        </pc:spChg>
        <pc:spChg chg="del">
          <ac:chgData name="Tsemach Mizrachi" userId="85fcc19c-b38c-410f-93a9-519990a4c1f0" providerId="ADAL" clId="{F7301F52-2653-4F42-8206-85DD798665E7}" dt="2023-03-18T16:08:05.686" v="6164" actId="478"/>
          <ac:spMkLst>
            <pc:docMk/>
            <pc:sldMk cId="1786129138" sldId="455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16:08:03.818" v="6163" actId="478"/>
          <ac:spMkLst>
            <pc:docMk/>
            <pc:sldMk cId="1786129138" sldId="455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6:08:10.234" v="6167" actId="478"/>
          <ac:spMkLst>
            <pc:docMk/>
            <pc:sldMk cId="1786129138" sldId="455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16:08:07.610" v="6165" actId="478"/>
          <ac:spMkLst>
            <pc:docMk/>
            <pc:sldMk cId="1786129138" sldId="455"/>
            <ac:spMk id="26" creationId="{2C79E463-10C5-EAAD-F7D0-F7B3BC066394}"/>
          </ac:spMkLst>
        </pc:spChg>
        <pc:graphicFrameChg chg="del">
          <ac:chgData name="Tsemach Mizrachi" userId="85fcc19c-b38c-410f-93a9-519990a4c1f0" providerId="ADAL" clId="{F7301F52-2653-4F42-8206-85DD798665E7}" dt="2023-03-18T16:08:00.274" v="6161" actId="478"/>
          <ac:graphicFrameMkLst>
            <pc:docMk/>
            <pc:sldMk cId="1786129138" sldId="455"/>
            <ac:graphicFrameMk id="19" creationId="{78D4CFCB-3386-A537-087F-67C88114C9D3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1.729" v="6162" actId="478"/>
          <ac:graphicFrameMkLst>
            <pc:docMk/>
            <pc:sldMk cId="1786129138" sldId="455"/>
            <ac:graphicFrameMk id="20" creationId="{38798D36-B5B0-D434-D146-F1F94E03C8F9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8.713" v="6166" actId="478"/>
          <ac:graphicFrameMkLst>
            <pc:docMk/>
            <pc:sldMk cId="1786129138" sldId="455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8T16:12:12.274" v="6200" actId="1076"/>
          <ac:picMkLst>
            <pc:docMk/>
            <pc:sldMk cId="1786129138" sldId="455"/>
            <ac:picMk id="6" creationId="{BD9DAA06-2674-C432-40E8-59E758BFFD68}"/>
          </ac:picMkLst>
        </pc:picChg>
        <pc:picChg chg="add mod">
          <ac:chgData name="Tsemach Mizrachi" userId="85fcc19c-b38c-410f-93a9-519990a4c1f0" providerId="ADAL" clId="{F7301F52-2653-4F42-8206-85DD798665E7}" dt="2023-03-18T16:12:17.834" v="6203" actId="1076"/>
          <ac:picMkLst>
            <pc:docMk/>
            <pc:sldMk cId="1786129138" sldId="455"/>
            <ac:picMk id="9" creationId="{E56E590C-CF7A-4F9C-678E-0BA34EDDE3CD}"/>
          </ac:picMkLst>
        </pc:picChg>
        <pc:picChg chg="add mod">
          <ac:chgData name="Tsemach Mizrachi" userId="85fcc19c-b38c-410f-93a9-519990a4c1f0" providerId="ADAL" clId="{F7301F52-2653-4F42-8206-85DD798665E7}" dt="2023-03-18T16:12:09.362" v="6199" actId="1076"/>
          <ac:picMkLst>
            <pc:docMk/>
            <pc:sldMk cId="1786129138" sldId="455"/>
            <ac:picMk id="10242" creationId="{C04C8BFF-5FE7-E488-99AA-FB3090418F38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16:46:30.127" v="6324"/>
        <pc:sldMkLst>
          <pc:docMk/>
          <pc:sldMk cId="299009963" sldId="456"/>
        </pc:sldMkLst>
        <pc:spChg chg="mod">
          <ac:chgData name="Tsemach Mizrachi" userId="85fcc19c-b38c-410f-93a9-519990a4c1f0" providerId="ADAL" clId="{F7301F52-2653-4F42-8206-85DD798665E7}" dt="2023-03-18T16:46:30.127" v="6324"/>
          <ac:spMkLst>
            <pc:docMk/>
            <pc:sldMk cId="299009963" sldId="456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6:42:47.238" v="6281" actId="1076"/>
          <ac:spMkLst>
            <pc:docMk/>
            <pc:sldMk cId="299009963" sldId="456"/>
            <ac:spMk id="4" creationId="{FDD2B826-1985-9E61-75F0-5F07477112CC}"/>
          </ac:spMkLst>
        </pc:spChg>
        <pc:spChg chg="del">
          <ac:chgData name="Tsemach Mizrachi" userId="85fcc19c-b38c-410f-93a9-519990a4c1f0" providerId="ADAL" clId="{F7301F52-2653-4F42-8206-85DD798665E7}" dt="2023-03-18T16:16:11.947" v="6239" actId="478"/>
          <ac:spMkLst>
            <pc:docMk/>
            <pc:sldMk cId="299009963" sldId="456"/>
            <ac:spMk id="10" creationId="{808C058E-E45B-94E2-E671-9F6547A8C7E2}"/>
          </ac:spMkLst>
        </pc:spChg>
        <pc:spChg chg="del">
          <ac:chgData name="Tsemach Mizrachi" userId="85fcc19c-b38c-410f-93a9-519990a4c1f0" providerId="ADAL" clId="{F7301F52-2653-4F42-8206-85DD798665E7}" dt="2023-03-18T16:16:16.435" v="6242" actId="478"/>
          <ac:spMkLst>
            <pc:docMk/>
            <pc:sldMk cId="299009963" sldId="456"/>
            <ac:spMk id="11" creationId="{04C8AF3C-E0E3-2632-5742-5E1B5F8121D9}"/>
          </ac:spMkLst>
        </pc:spChg>
        <pc:picChg chg="del">
          <ac:chgData name="Tsemach Mizrachi" userId="85fcc19c-b38c-410f-93a9-519990a4c1f0" providerId="ADAL" clId="{F7301F52-2653-4F42-8206-85DD798665E7}" dt="2023-03-18T16:16:17.532" v="6243" actId="478"/>
          <ac:picMkLst>
            <pc:docMk/>
            <pc:sldMk cId="299009963" sldId="456"/>
            <ac:picMk id="6" creationId="{BD9DAA06-2674-C432-40E8-59E758BFFD68}"/>
          </ac:picMkLst>
        </pc:picChg>
        <pc:picChg chg="del">
          <ac:chgData name="Tsemach Mizrachi" userId="85fcc19c-b38c-410f-93a9-519990a4c1f0" providerId="ADAL" clId="{F7301F52-2653-4F42-8206-85DD798665E7}" dt="2023-03-18T16:16:12.956" v="6240" actId="478"/>
          <ac:picMkLst>
            <pc:docMk/>
            <pc:sldMk cId="299009963" sldId="456"/>
            <ac:picMk id="9" creationId="{E56E590C-CF7A-4F9C-678E-0BA34EDDE3CD}"/>
          </ac:picMkLst>
        </pc:picChg>
        <pc:picChg chg="del">
          <ac:chgData name="Tsemach Mizrachi" userId="85fcc19c-b38c-410f-93a9-519990a4c1f0" providerId="ADAL" clId="{F7301F52-2653-4F42-8206-85DD798665E7}" dt="2023-03-18T16:16:13.907" v="6241" actId="478"/>
          <ac:picMkLst>
            <pc:docMk/>
            <pc:sldMk cId="299009963" sldId="456"/>
            <ac:picMk id="10242" creationId="{C04C8BFF-5FE7-E488-99AA-FB3090418F38}"/>
          </ac:picMkLst>
        </pc:picChg>
        <pc:picChg chg="add mod">
          <ac:chgData name="Tsemach Mizrachi" userId="85fcc19c-b38c-410f-93a9-519990a4c1f0" providerId="ADAL" clId="{F7301F52-2653-4F42-8206-85DD798665E7}" dt="2023-03-18T16:41:55.876" v="6252"/>
          <ac:picMkLst>
            <pc:docMk/>
            <pc:sldMk cId="299009963" sldId="456"/>
            <ac:picMk id="15362" creationId="{58369B13-F222-AB1A-FBDD-2D3110060E6D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8T16:46:23.012" v="6322" actId="20577"/>
        <pc:sldMkLst>
          <pc:docMk/>
          <pc:sldMk cId="2230868610" sldId="457"/>
        </pc:sldMkLst>
        <pc:spChg chg="mod">
          <ac:chgData name="Tsemach Mizrachi" userId="85fcc19c-b38c-410f-93a9-519990a4c1f0" providerId="ADAL" clId="{F7301F52-2653-4F42-8206-85DD798665E7}" dt="2023-03-18T16:46:23.012" v="6322" actId="20577"/>
          <ac:spMkLst>
            <pc:docMk/>
            <pc:sldMk cId="2230868610" sldId="45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8T16:45:22.990" v="6297" actId="1076"/>
          <ac:spMkLst>
            <pc:docMk/>
            <pc:sldMk cId="2230868610" sldId="457"/>
            <ac:spMk id="4" creationId="{FDD2B826-1985-9E61-75F0-5F07477112CC}"/>
          </ac:spMkLst>
        </pc:spChg>
        <pc:spChg chg="add mod">
          <ac:chgData name="Tsemach Mizrachi" userId="85fcc19c-b38c-410f-93a9-519990a4c1f0" providerId="ADAL" clId="{F7301F52-2653-4F42-8206-85DD798665E7}" dt="2023-03-18T16:45:43.917" v="6304" actId="1076"/>
          <ac:spMkLst>
            <pc:docMk/>
            <pc:sldMk cId="2230868610" sldId="457"/>
            <ac:spMk id="6" creationId="{DAC2CEE6-2FDE-2E1E-7C7D-9650FF6AF7B0}"/>
          </ac:spMkLst>
        </pc:spChg>
        <pc:picChg chg="del">
          <ac:chgData name="Tsemach Mizrachi" userId="85fcc19c-b38c-410f-93a9-519990a4c1f0" providerId="ADAL" clId="{F7301F52-2653-4F42-8206-85DD798665E7}" dt="2023-03-18T16:44:26.454" v="6283" actId="478"/>
          <ac:picMkLst>
            <pc:docMk/>
            <pc:sldMk cId="2230868610" sldId="457"/>
            <ac:picMk id="15362" creationId="{58369B13-F222-AB1A-FBDD-2D3110060E6D}"/>
          </ac:picMkLst>
        </pc:picChg>
        <pc:picChg chg="add mod">
          <ac:chgData name="Tsemach Mizrachi" userId="85fcc19c-b38c-410f-93a9-519990a4c1f0" providerId="ADAL" clId="{F7301F52-2653-4F42-8206-85DD798665E7}" dt="2023-03-18T16:45:36.055" v="6301" actId="1076"/>
          <ac:picMkLst>
            <pc:docMk/>
            <pc:sldMk cId="2230868610" sldId="457"/>
            <ac:picMk id="16386" creationId="{D77F370E-9A5C-46CB-A7AC-4C52886420AE}"/>
          </ac:picMkLst>
        </pc:picChg>
      </pc:sldChg>
      <pc:sldChg chg="modSp add mod">
        <pc:chgData name="Tsemach Mizrachi" userId="85fcc19c-b38c-410f-93a9-519990a4c1f0" providerId="ADAL" clId="{F7301F52-2653-4F42-8206-85DD798665E7}" dt="2023-03-19T07:28:44.698" v="6381" actId="313"/>
        <pc:sldMkLst>
          <pc:docMk/>
          <pc:sldMk cId="3524035162" sldId="458"/>
        </pc:sldMkLst>
        <pc:spChg chg="mod">
          <ac:chgData name="Tsemach Mizrachi" userId="85fcc19c-b38c-410f-93a9-519990a4c1f0" providerId="ADAL" clId="{F7301F52-2653-4F42-8206-85DD798665E7}" dt="2023-03-19T07:28:25.775" v="6351" actId="20577"/>
          <ac:spMkLst>
            <pc:docMk/>
            <pc:sldMk cId="3524035162" sldId="458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9T07:28:44.698" v="6381" actId="313"/>
          <ac:spMkLst>
            <pc:docMk/>
            <pc:sldMk cId="3524035162" sldId="458"/>
            <ac:spMk id="4" creationId="{3961A5DC-BD1D-45F1-8B8F-9AE5B5385DFA}"/>
          </ac:spMkLst>
        </pc:spChg>
      </pc:sldChg>
      <pc:sldChg chg="add">
        <pc:chgData name="Tsemach Mizrachi" userId="85fcc19c-b38c-410f-93a9-519990a4c1f0" providerId="ADAL" clId="{F7301F52-2653-4F42-8206-85DD798665E7}" dt="2023-03-19T07:29:01.772" v="6382"/>
        <pc:sldMkLst>
          <pc:docMk/>
          <pc:sldMk cId="2797010253" sldId="459"/>
        </pc:sldMkLst>
      </pc:sldChg>
      <pc:sldChg chg="addSp delSp modSp new mod">
        <pc:chgData name="Tsemach Mizrachi" userId="85fcc19c-b38c-410f-93a9-519990a4c1f0" providerId="ADAL" clId="{F7301F52-2653-4F42-8206-85DD798665E7}" dt="2023-03-19T17:58:22.859" v="6480" actId="1076"/>
        <pc:sldMkLst>
          <pc:docMk/>
          <pc:sldMk cId="2394039245" sldId="460"/>
        </pc:sldMkLst>
        <pc:spChg chg="mod">
          <ac:chgData name="Tsemach Mizrachi" userId="85fcc19c-b38c-410f-93a9-519990a4c1f0" providerId="ADAL" clId="{F7301F52-2653-4F42-8206-85DD798665E7}" dt="2023-03-19T17:54:59.137" v="6433" actId="14100"/>
          <ac:spMkLst>
            <pc:docMk/>
            <pc:sldMk cId="2394039245" sldId="460"/>
            <ac:spMk id="2" creationId="{4353BCFB-8334-339B-F4F1-9612D8FD3CC1}"/>
          </ac:spMkLst>
        </pc:spChg>
        <pc:spChg chg="mod">
          <ac:chgData name="Tsemach Mizrachi" userId="85fcc19c-b38c-410f-93a9-519990a4c1f0" providerId="ADAL" clId="{F7301F52-2653-4F42-8206-85DD798665E7}" dt="2023-03-19T17:54:34.022" v="6429" actId="20577"/>
          <ac:spMkLst>
            <pc:docMk/>
            <pc:sldMk cId="2394039245" sldId="460"/>
            <ac:spMk id="3" creationId="{F633C2C0-76CB-C5F5-1CC4-31174C57F07C}"/>
          </ac:spMkLst>
        </pc:spChg>
        <pc:spChg chg="add del mod">
          <ac:chgData name="Tsemach Mizrachi" userId="85fcc19c-b38c-410f-93a9-519990a4c1f0" providerId="ADAL" clId="{F7301F52-2653-4F42-8206-85DD798665E7}" dt="2023-03-19T17:56:48.165" v="6456"/>
          <ac:spMkLst>
            <pc:docMk/>
            <pc:sldMk cId="2394039245" sldId="460"/>
            <ac:spMk id="5" creationId="{2D2232B1-32B3-F213-3DC9-99FFCCABB1C6}"/>
          </ac:spMkLst>
        </pc:spChg>
        <pc:spChg chg="add mod">
          <ac:chgData name="Tsemach Mizrachi" userId="85fcc19c-b38c-410f-93a9-519990a4c1f0" providerId="ADAL" clId="{F7301F52-2653-4F42-8206-85DD798665E7}" dt="2023-03-19T17:57:07.913" v="6458" actId="1076"/>
          <ac:spMkLst>
            <pc:docMk/>
            <pc:sldMk cId="2394039245" sldId="460"/>
            <ac:spMk id="6" creationId="{E0E994BD-7918-F0CD-418C-0AB798433220}"/>
          </ac:spMkLst>
        </pc:spChg>
        <pc:spChg chg="add mod">
          <ac:chgData name="Tsemach Mizrachi" userId="85fcc19c-b38c-410f-93a9-519990a4c1f0" providerId="ADAL" clId="{F7301F52-2653-4F42-8206-85DD798665E7}" dt="2023-03-19T17:58:22.859" v="6480" actId="1076"/>
          <ac:spMkLst>
            <pc:docMk/>
            <pc:sldMk cId="2394039245" sldId="460"/>
            <ac:spMk id="7" creationId="{6DD3B1BC-C215-7A23-E158-B8E1FE266053}"/>
          </ac:spMkLst>
        </pc:spChg>
        <pc:graphicFrameChg chg="add mod modGraphic">
          <ac:chgData name="Tsemach Mizrachi" userId="85fcc19c-b38c-410f-93a9-519990a4c1f0" providerId="ADAL" clId="{F7301F52-2653-4F42-8206-85DD798665E7}" dt="2023-03-19T17:57:51.106" v="6468" actId="20577"/>
          <ac:graphicFrameMkLst>
            <pc:docMk/>
            <pc:sldMk cId="2394039245" sldId="460"/>
            <ac:graphicFrameMk id="4" creationId="{118438DB-27DE-529B-EB5F-A73445AB8F9A}"/>
          </ac:graphicFrameMkLst>
        </pc:graphicFrameChg>
        <pc:picChg chg="add mod">
          <ac:chgData name="Tsemach Mizrachi" userId="85fcc19c-b38c-410f-93a9-519990a4c1f0" providerId="ADAL" clId="{F7301F52-2653-4F42-8206-85DD798665E7}" dt="2023-03-19T17:55:58.962" v="6444" actId="1076"/>
          <ac:picMkLst>
            <pc:docMk/>
            <pc:sldMk cId="2394039245" sldId="460"/>
            <ac:picMk id="1026" creationId="{2749CA07-92C4-89BA-DB95-65E4547D3F20}"/>
          </ac:picMkLst>
        </pc:picChg>
      </pc:sldChg>
      <pc:sldChg chg="add">
        <pc:chgData name="Tsemach Mizrachi" userId="85fcc19c-b38c-410f-93a9-519990a4c1f0" providerId="ADAL" clId="{F7301F52-2653-4F42-8206-85DD798665E7}" dt="2023-03-20T03:20:56.095" v="6498"/>
        <pc:sldMkLst>
          <pc:docMk/>
          <pc:sldMk cId="206960578" sldId="461"/>
        </pc:sldMkLst>
      </pc:sldChg>
      <pc:sldChg chg="add ord">
        <pc:chgData name="Tsemach Mizrachi" userId="85fcc19c-b38c-410f-93a9-519990a4c1f0" providerId="ADAL" clId="{F7301F52-2653-4F42-8206-85DD798665E7}" dt="2023-03-20T04:15:55.896" v="7532"/>
        <pc:sldMkLst>
          <pc:docMk/>
          <pc:sldMk cId="2449152962" sldId="46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ansbecker/rectified-linear-units-relu-in-deep-learning" TargetMode="External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gi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7" Type="http://schemas.openxmlformats.org/officeDocument/2006/relationships/image" Target="../media/image429.pn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39.jpeg"/><Relationship Id="rId4" Type="http://schemas.openxmlformats.org/officeDocument/2006/relationships/image" Target="../media/image4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er.rs/convolution-rgb-image/" TargetMode="External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hyperlink" Target="https://datahacker.rs/convolution-rgb-image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effect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590473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Interactions and Non-Linearities?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increate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/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In the range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it is flat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flat derivative makes it difficult to improve the weights through gradient descent.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0" i="0" dirty="0">
                    <a:effectLst/>
                    <a:latin typeface="Inter"/>
                  </a:rPr>
                  <a:t>This problem gets worse as the model has more layers.</a:t>
                </a:r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D4184E-E780-CDF6-DF09-6DDBC88B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28863"/>
                <a:ext cx="6393874" cy="1354217"/>
              </a:xfrm>
              <a:prstGeom prst="rect">
                <a:avLst/>
              </a:prstGeom>
              <a:blipFill>
                <a:blip r:embed="rId3"/>
                <a:stretch>
                  <a:fillRect l="-763" t="-2242" b="-58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675470"/>
            <a:ext cx="4601017" cy="1323439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rgbClr val="C00000"/>
                </a:solidFill>
                <a:latin typeface="Inter"/>
              </a:rPr>
              <a:t>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</a:t>
            </a:r>
            <a:endParaRPr lang="he-IL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D2362-ED58-67B0-3086-F29DEDEE9F11}"/>
              </a:ext>
            </a:extLst>
          </p:cNvPr>
          <p:cNvSpPr txBox="1"/>
          <p:nvPr/>
        </p:nvSpPr>
        <p:spPr>
          <a:xfrm>
            <a:off x="1221971" y="5935287"/>
            <a:ext cx="21446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deepai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240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Generative (GAN)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6" y="3805464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661236" y="3367026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003B8702-2252-C459-48BF-8FAA8048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26" y="1083100"/>
            <a:ext cx="4676224" cy="2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568248" y="1064562"/>
            <a:ext cx="107204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Convolution Neural Network comprise from three components</a:t>
            </a:r>
            <a:endParaRPr lang="he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8FDEF-171E-6176-58BB-5B985137996D}"/>
              </a:ext>
            </a:extLst>
          </p:cNvPr>
          <p:cNvSpPr txBox="1"/>
          <p:nvPr/>
        </p:nvSpPr>
        <p:spPr>
          <a:xfrm>
            <a:off x="1338801" y="201923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Convolution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E69402A5-4CC2-F5D9-39D3-7A16D15CE46F}"/>
              </a:ext>
            </a:extLst>
          </p:cNvPr>
          <p:cNvSpPr/>
          <p:nvPr/>
        </p:nvSpPr>
        <p:spPr>
          <a:xfrm>
            <a:off x="4731129" y="206946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B9022-4B7B-59B0-B46A-18205FFED7C3}"/>
              </a:ext>
            </a:extLst>
          </p:cNvPr>
          <p:cNvSpPr txBox="1"/>
          <p:nvPr/>
        </p:nvSpPr>
        <p:spPr>
          <a:xfrm>
            <a:off x="1063722" y="353518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Pooling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9B0B0E8C-04DE-09D8-F907-F531E2D1DBE0}"/>
              </a:ext>
            </a:extLst>
          </p:cNvPr>
          <p:cNvSpPr/>
          <p:nvPr/>
        </p:nvSpPr>
        <p:spPr>
          <a:xfrm>
            <a:off x="4735509" y="3651698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CNN | Introduction to Pooling Layer - GeeksforGeeks">
            <a:extLst>
              <a:ext uri="{FF2B5EF4-FFF2-40B4-BE49-F238E27FC236}">
                <a16:creationId xmlns:a16="http://schemas.microsoft.com/office/drawing/2014/main" id="{C22D0045-F928-B968-FD7F-ACC347AD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22" y="3226255"/>
            <a:ext cx="3417635" cy="1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50F01-9567-314A-713C-BF4066E5FCC2}"/>
              </a:ext>
            </a:extLst>
          </p:cNvPr>
          <p:cNvSpPr txBox="1"/>
          <p:nvPr/>
        </p:nvSpPr>
        <p:spPr>
          <a:xfrm>
            <a:off x="1420109" y="5314896"/>
            <a:ext cx="3412415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Fully Connected (FC)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48834EEE-2427-BCFB-E84A-EB59369355C2}"/>
              </a:ext>
            </a:extLst>
          </p:cNvPr>
          <p:cNvSpPr/>
          <p:nvPr/>
        </p:nvSpPr>
        <p:spPr>
          <a:xfrm>
            <a:off x="4731129" y="540722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A70E55-B892-D23C-6DFF-9D2D58AB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22" y="4826343"/>
            <a:ext cx="2766578" cy="15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9605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41215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BCFB-8334-339B-F4F1-9612D8FD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/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C2C0-76CB-C5F5-1CC4-31174C57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9CA07-92C4-89BA-DB95-65E4547D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8" y="1762626"/>
            <a:ext cx="8746460" cy="4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18438DB-27DE-529B-EB5F-A73445AB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30780"/>
              </p:ext>
            </p:extLst>
          </p:nvPr>
        </p:nvGraphicFramePr>
        <p:xfrm>
          <a:off x="7243008" y="922045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994BD-7918-F0CD-418C-0AB798433220}"/>
              </a:ext>
            </a:extLst>
          </p:cNvPr>
          <p:cNvSpPr txBox="1"/>
          <p:nvPr/>
        </p:nvSpPr>
        <p:spPr>
          <a:xfrm>
            <a:off x="6096000" y="3680305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3B1BC-C215-7A23-E158-B8E1FE266053}"/>
              </a:ext>
            </a:extLst>
          </p:cNvPr>
          <p:cNvSpPr txBox="1"/>
          <p:nvPr/>
        </p:nvSpPr>
        <p:spPr>
          <a:xfrm>
            <a:off x="6556973" y="1577960"/>
            <a:ext cx="6507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filter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40392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4078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80884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21376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63567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  <a:gridCol w="635670">
                  <a:extLst>
                    <a:ext uri="{9D8B030D-6E8A-4147-A177-3AD203B41FA5}">
                      <a16:colId xmlns:a16="http://schemas.microsoft.com/office/drawing/2014/main" val="2298312945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43CBF-EE74-979F-CE0C-F093F5FAEF9B}"/>
              </a:ext>
            </a:extLst>
          </p:cNvPr>
          <p:cNvGrpSpPr/>
          <p:nvPr/>
        </p:nvGrpSpPr>
        <p:grpSpPr>
          <a:xfrm>
            <a:off x="963391" y="1877634"/>
            <a:ext cx="8536207" cy="2211764"/>
            <a:chOff x="963391" y="1877634"/>
            <a:chExt cx="8536207" cy="22117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82B973-D92A-0607-55D6-02054729F7E4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808C8A-C910-9682-9BC8-B8E6E0EB8E4F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2ADE374-4C11-485E-D8E2-60C8A0809996}"/>
                </a:ext>
              </a:extLst>
            </p:cNvPr>
            <p:cNvSpPr/>
            <p:nvPr/>
          </p:nvSpPr>
          <p:spPr>
            <a:xfrm>
              <a:off x="2692402" y="1877634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75DFF9-2825-1639-9592-A240704E4E51}"/>
              </a:ext>
            </a:extLst>
          </p:cNvPr>
          <p:cNvGrpSpPr/>
          <p:nvPr/>
        </p:nvGrpSpPr>
        <p:grpSpPr>
          <a:xfrm>
            <a:off x="2817593" y="1936831"/>
            <a:ext cx="8536207" cy="2211764"/>
            <a:chOff x="963391" y="1942291"/>
            <a:chExt cx="8536207" cy="22117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873E4D-7F52-F7B0-CA7E-15E6A0163650}"/>
                </a:ext>
              </a:extLst>
            </p:cNvPr>
            <p:cNvSpPr/>
            <p:nvPr/>
          </p:nvSpPr>
          <p:spPr>
            <a:xfrm>
              <a:off x="963391" y="2269508"/>
              <a:ext cx="1705916" cy="1388091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3DACAF-37E9-4F3D-40CA-C75ADF6100DB}"/>
                </a:ext>
              </a:extLst>
            </p:cNvPr>
            <p:cNvSpPr/>
            <p:nvPr/>
          </p:nvSpPr>
          <p:spPr>
            <a:xfrm>
              <a:off x="9100801" y="2887586"/>
              <a:ext cx="398797" cy="298962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B61A30E-682A-51C2-E115-25052CB5736B}"/>
                </a:ext>
              </a:extLst>
            </p:cNvPr>
            <p:cNvSpPr/>
            <p:nvPr/>
          </p:nvSpPr>
          <p:spPr>
            <a:xfrm>
              <a:off x="2692402" y="1942291"/>
              <a:ext cx="6271429" cy="2211764"/>
            </a:xfrm>
            <a:prstGeom prst="arc">
              <a:avLst>
                <a:gd name="adj1" fmla="val 10853613"/>
                <a:gd name="adj2" fmla="val 85519"/>
              </a:avLst>
            </a:prstGeom>
            <a:ln w="28575">
              <a:solidFill>
                <a:srgbClr val="7030A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8921BEC-3527-BED9-73DD-F0EFAF06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937" y="5051898"/>
            <a:ext cx="1271340" cy="9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4491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Map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69757"/>
              </p:ext>
            </p:extLst>
          </p:nvPr>
        </p:nvGraphicFramePr>
        <p:xfrm>
          <a:off x="5216482" y="1810137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4273153" y="235721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659883" y="223714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229A1D-6648-33B9-04C3-FC92C46A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84652"/>
              </p:ext>
            </p:extLst>
          </p:nvPr>
        </p:nvGraphicFramePr>
        <p:xfrm>
          <a:off x="918253" y="1578684"/>
          <a:ext cx="2857404" cy="2332764"/>
        </p:xfrm>
        <a:graphic>
          <a:graphicData uri="http://schemas.openxmlformats.org/drawingml/2006/table">
            <a:tbl>
              <a:tblPr rtl="1" firstRow="1" bandRow="1"/>
              <a:tblGrid>
                <a:gridCol w="714351">
                  <a:extLst>
                    <a:ext uri="{9D8B030D-6E8A-4147-A177-3AD203B41FA5}">
                      <a16:colId xmlns:a16="http://schemas.microsoft.com/office/drawing/2014/main" val="1946491820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966678041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1337041926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570233080"/>
                    </a:ext>
                  </a:extLst>
                </a:gridCol>
              </a:tblGrid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0138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34678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27326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5056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837925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0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82479A-F578-D134-45BE-40844B5B0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2096"/>
              </p:ext>
            </p:extLst>
          </p:nvPr>
        </p:nvGraphicFramePr>
        <p:xfrm>
          <a:off x="8541495" y="1718720"/>
          <a:ext cx="1745674" cy="1827836"/>
        </p:xfrm>
        <a:graphic>
          <a:graphicData uri="http://schemas.openxmlformats.org/drawingml/2006/table">
            <a:tbl>
              <a:tblPr rtl="1" firstRow="1" bandRow="1"/>
              <a:tblGrid>
                <a:gridCol w="872837">
                  <a:extLst>
                    <a:ext uri="{9D8B030D-6E8A-4147-A177-3AD203B41FA5}">
                      <a16:colId xmlns:a16="http://schemas.microsoft.com/office/drawing/2014/main" val="1663014007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1037951740"/>
                    </a:ext>
                  </a:extLst>
                </a:gridCol>
              </a:tblGrid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915890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43999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67515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3674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C8F4C5-7D8A-2E4F-DA46-7E2E8E34F3C8}"/>
              </a:ext>
            </a:extLst>
          </p:cNvPr>
          <p:cNvSpPr txBox="1"/>
          <p:nvPr/>
        </p:nvSpPr>
        <p:spPr>
          <a:xfrm>
            <a:off x="8120856" y="3654871"/>
            <a:ext cx="285740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Specific features of interest which was extract from the 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DEF9-2B71-E060-D110-13F015D865F3}"/>
              </a:ext>
            </a:extLst>
          </p:cNvPr>
          <p:cNvSpPr txBox="1"/>
          <p:nvPr/>
        </p:nvSpPr>
        <p:spPr>
          <a:xfrm>
            <a:off x="8743451" y="1397107"/>
            <a:ext cx="138480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AAD18-3C23-21B2-CC69-EA389E73E1CE}"/>
              </a:ext>
            </a:extLst>
          </p:cNvPr>
          <p:cNvSpPr txBox="1"/>
          <p:nvPr/>
        </p:nvSpPr>
        <p:spPr>
          <a:xfrm>
            <a:off x="5372052" y="1403861"/>
            <a:ext cx="1711622" cy="349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36000" bIns="36000" rtlCol="1">
            <a:spAutoFit/>
          </a:bodyPr>
          <a:lstStyle/>
          <a:p>
            <a:r>
              <a:rPr lang="en-US" dirty="0"/>
              <a:t>Generate Kernel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DC4C9-6519-3651-95BA-45EA2FD48446}"/>
              </a:ext>
            </a:extLst>
          </p:cNvPr>
          <p:cNvSpPr txBox="1"/>
          <p:nvPr/>
        </p:nvSpPr>
        <p:spPr>
          <a:xfrm>
            <a:off x="1965392" y="1258530"/>
            <a:ext cx="75982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BBB7E-671E-3874-B517-C58601E600DD}"/>
              </a:ext>
            </a:extLst>
          </p:cNvPr>
          <p:cNvGrpSpPr/>
          <p:nvPr/>
        </p:nvGrpSpPr>
        <p:grpSpPr>
          <a:xfrm>
            <a:off x="793927" y="4936146"/>
            <a:ext cx="10001212" cy="784830"/>
            <a:chOff x="858581" y="4967246"/>
            <a:chExt cx="10001212" cy="784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4397F-42F9-B30A-6FBB-6C0F2AD4FB3D}"/>
                </a:ext>
              </a:extLst>
            </p:cNvPr>
            <p:cNvSpPr txBox="1"/>
            <p:nvPr/>
          </p:nvSpPr>
          <p:spPr>
            <a:xfrm>
              <a:off x="1461515" y="4967246"/>
              <a:ext cx="9398278" cy="78483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The primary purpose of a convolution layer is to extract and learn specific image feature.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/>
                <a:t>Feature that we can use to help classify an image </a:t>
              </a:r>
              <a:endParaRPr lang="he-IL" sz="2000" dirty="0"/>
            </a:p>
          </p:txBody>
        </p:sp>
        <p:pic>
          <p:nvPicPr>
            <p:cNvPr id="17" name="Graphic 16" descr="Lights On with solid fill">
              <a:extLst>
                <a:ext uri="{FF2B5EF4-FFF2-40B4-BE49-F238E27FC236}">
                  <a16:creationId xmlns:a16="http://schemas.microsoft.com/office/drawing/2014/main" id="{9BF435DC-8D58-9443-CA6A-F1A3B35C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581" y="5058194"/>
              <a:ext cx="602934" cy="602934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5D65F57-1BA4-F317-53FF-862AE080E28D}"/>
              </a:ext>
            </a:extLst>
          </p:cNvPr>
          <p:cNvSpPr/>
          <p:nvPr/>
        </p:nvSpPr>
        <p:spPr>
          <a:xfrm>
            <a:off x="5088047" y="1360163"/>
            <a:ext cx="2217915" cy="2084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1C9767-E869-E76E-34AF-7FAE12EE1AD6}"/>
              </a:ext>
            </a:extLst>
          </p:cNvPr>
          <p:cNvSpPr/>
          <p:nvPr/>
        </p:nvSpPr>
        <p:spPr>
          <a:xfrm>
            <a:off x="824683" y="1210250"/>
            <a:ext cx="3027831" cy="2798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4E133E-ECE0-8251-869F-A0E5C0B119F8}"/>
              </a:ext>
            </a:extLst>
          </p:cNvPr>
          <p:cNvSpPr/>
          <p:nvPr/>
        </p:nvSpPr>
        <p:spPr>
          <a:xfrm>
            <a:off x="8440601" y="1341691"/>
            <a:ext cx="1922600" cy="2294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00243-B081-6BD0-2FD1-851FF762F0F4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9414332" y="1718720"/>
            <a:ext cx="0" cy="1827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17711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01783"/>
              </p:ext>
            </p:extLst>
          </p:nvPr>
        </p:nvGraphicFramePr>
        <p:xfrm>
          <a:off x="838200" y="1546448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2654"/>
              </p:ext>
            </p:extLst>
          </p:nvPr>
        </p:nvGraphicFramePr>
        <p:xfrm>
          <a:off x="5851965" y="2282056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03028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83596"/>
              </p:ext>
            </p:extLst>
          </p:nvPr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034267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/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8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18000" r="-7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blipFill>
                <a:blip r:embed="rId4"/>
                <a:stretch>
                  <a:fillRect l="-251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F950A-28B7-9381-0C52-DA4ED1AC9567}"/>
              </a:ext>
            </a:extLst>
          </p:cNvPr>
          <p:cNvGrpSpPr/>
          <p:nvPr/>
        </p:nvGrpSpPr>
        <p:grpSpPr>
          <a:xfrm>
            <a:off x="888797" y="1139001"/>
            <a:ext cx="6985930" cy="1881290"/>
            <a:chOff x="888797" y="1139001"/>
            <a:chExt cx="6985930" cy="1881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7B1A44-A6C7-D616-FE33-510E6D27A88F}"/>
                </a:ext>
              </a:extLst>
            </p:cNvPr>
            <p:cNvGrpSpPr/>
            <p:nvPr/>
          </p:nvGrpSpPr>
          <p:grpSpPr>
            <a:xfrm>
              <a:off x="888797" y="1603171"/>
              <a:ext cx="1771276" cy="1417120"/>
              <a:chOff x="888797" y="1603171"/>
              <a:chExt cx="1771276" cy="14171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8E562-C58E-4201-7372-9AC52516F286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D5493-CD90-AFBB-4471-EB775A960416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0109FFE4-25F8-B236-1EB7-05B744637DF3}"/>
                </a:ext>
              </a:extLst>
            </p:cNvPr>
            <p:cNvSpPr/>
            <p:nvPr/>
          </p:nvSpPr>
          <p:spPr>
            <a:xfrm>
              <a:off x="5403514" y="1139001"/>
              <a:ext cx="2471213" cy="433656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037"/>
                <a:gd name="adj6" fmla="val -11095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just one filter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51489-56B6-1759-123F-1ACC7E6E878A}"/>
              </a:ext>
            </a:extLst>
          </p:cNvPr>
          <p:cNvGrpSpPr/>
          <p:nvPr/>
        </p:nvGrpSpPr>
        <p:grpSpPr>
          <a:xfrm>
            <a:off x="2167019" y="2104240"/>
            <a:ext cx="5996561" cy="2948982"/>
            <a:chOff x="2167019" y="2104240"/>
            <a:chExt cx="5996561" cy="29489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1DBFD6-C92A-3A2E-3F94-DE130BAE555E}"/>
                </a:ext>
              </a:extLst>
            </p:cNvPr>
            <p:cNvGrpSpPr/>
            <p:nvPr/>
          </p:nvGrpSpPr>
          <p:grpSpPr>
            <a:xfrm>
              <a:off x="2167019" y="2104240"/>
              <a:ext cx="1771276" cy="1417120"/>
              <a:chOff x="888797" y="1603171"/>
              <a:chExt cx="1771276" cy="14171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B60F42-AE79-0296-3DDE-F323B7778E8E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AC592-83C9-68B0-1138-DD892BF39CE2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61E92479-01B4-3472-5706-C782E51E4061}"/>
                </a:ext>
              </a:extLst>
            </p:cNvPr>
            <p:cNvSpPr/>
            <p:nvPr/>
          </p:nvSpPr>
          <p:spPr>
            <a:xfrm>
              <a:off x="5692367" y="4404444"/>
              <a:ext cx="2471213" cy="648778"/>
            </a:xfrm>
            <a:prstGeom prst="accentBorderCallout2">
              <a:avLst>
                <a:gd name="adj1" fmla="val 44375"/>
                <a:gd name="adj2" fmla="val -6090"/>
                <a:gd name="adj3" fmla="val 44375"/>
                <a:gd name="adj4" fmla="val -18163"/>
                <a:gd name="adj5" fmla="val -247649"/>
                <a:gd name="adj6" fmla="val -71334"/>
              </a:avLst>
            </a:prstGeom>
            <a:noFill/>
            <a:ln>
              <a:solidFill>
                <a:srgbClr val="7030A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52000"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many overlap filters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D4D468-F08A-C6FD-DF7F-04D222B353BE}"/>
              </a:ext>
            </a:extLst>
          </p:cNvPr>
          <p:cNvSpPr txBox="1"/>
          <p:nvPr/>
        </p:nvSpPr>
        <p:spPr>
          <a:xfrm>
            <a:off x="838200" y="5450575"/>
            <a:ext cx="4854167" cy="7232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 every filter operation the image is shrink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Throw way a lot of information on the edges</a:t>
            </a:r>
            <a:endParaRPr lang="he-IL" dirty="0">
              <a:solidFill>
                <a:srgbClr val="C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5694A-5D82-0342-1F04-2486BCEDB1F4}"/>
              </a:ext>
            </a:extLst>
          </p:cNvPr>
          <p:cNvGrpSpPr/>
          <p:nvPr/>
        </p:nvGrpSpPr>
        <p:grpSpPr>
          <a:xfrm>
            <a:off x="8976929" y="4319197"/>
            <a:ext cx="2341073" cy="1246331"/>
            <a:chOff x="8976929" y="4319197"/>
            <a:chExt cx="2341073" cy="12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EA2566-D773-5889-00D7-1765AD21C91C}"/>
                </a:ext>
              </a:extLst>
            </p:cNvPr>
            <p:cNvSpPr txBox="1"/>
            <p:nvPr/>
          </p:nvSpPr>
          <p:spPr>
            <a:xfrm>
              <a:off x="8976929" y="4919197"/>
              <a:ext cx="2341073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dirty="0"/>
                <a:t>Image is shrunk in every convolution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F6D141-CE68-94B6-678E-E92900B4078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0147466" y="4319197"/>
              <a:ext cx="0" cy="600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8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239507" y="476744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6454"/>
              </p:ext>
            </p:extLst>
          </p:nvPr>
        </p:nvGraphicFramePr>
        <p:xfrm>
          <a:off x="838200" y="1648050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0978"/>
              </p:ext>
            </p:extLst>
          </p:nvPr>
        </p:nvGraphicFramePr>
        <p:xfrm>
          <a:off x="5737812" y="2255661"/>
          <a:ext cx="2022762" cy="1443535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47628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76688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762359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7000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blipFill>
                <a:blip r:embed="rId3"/>
                <a:stretch>
                  <a:fillRect l="-251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6F71E408-4B9A-3EF8-081B-291BB25B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5904"/>
              </p:ext>
            </p:extLst>
          </p:nvPr>
        </p:nvGraphicFramePr>
        <p:xfrm>
          <a:off x="848894" y="4786785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D12827D-9C15-BA64-D4C4-3E9572A7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01442"/>
              </p:ext>
            </p:extLst>
          </p:nvPr>
        </p:nvGraphicFramePr>
        <p:xfrm>
          <a:off x="838200" y="1204390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3CD1185E-90B3-C500-01EA-A98F1471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08148"/>
              </p:ext>
            </p:extLst>
          </p:nvPr>
        </p:nvGraphicFramePr>
        <p:xfrm>
          <a:off x="4711294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4199831063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334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923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2162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486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81989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1376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78352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69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58B71AE-B555-C052-4AB2-049FA542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66656"/>
              </p:ext>
            </p:extLst>
          </p:nvPr>
        </p:nvGraphicFramePr>
        <p:xfrm>
          <a:off x="145582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2903393751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8215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6641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655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403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7955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6093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6438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74321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CDA9E47E-EAC2-AD06-A928-500C6BDBE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83876"/>
              </p:ext>
            </p:extLst>
          </p:nvPr>
        </p:nvGraphicFramePr>
        <p:xfrm>
          <a:off x="8224489" y="1546447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238264C-4204-C586-9E85-D1D9563FF73A}"/>
              </a:ext>
            </a:extLst>
          </p:cNvPr>
          <p:cNvSpPr txBox="1"/>
          <p:nvPr/>
        </p:nvSpPr>
        <p:spPr>
          <a:xfrm>
            <a:off x="9678889" y="458536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FA48A9-EDE5-186E-ED34-7E1C8C363273}"/>
              </a:ext>
            </a:extLst>
          </p:cNvPr>
          <p:cNvSpPr txBox="1"/>
          <p:nvPr/>
        </p:nvSpPr>
        <p:spPr>
          <a:xfrm>
            <a:off x="2137157" y="524795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8x8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7596E-A0CD-FDFC-B591-44A06CE57A52}"/>
              </a:ext>
            </a:extLst>
          </p:cNvPr>
          <p:cNvSpPr txBox="1"/>
          <p:nvPr/>
        </p:nvSpPr>
        <p:spPr>
          <a:xfrm>
            <a:off x="929166" y="5617286"/>
            <a:ext cx="1838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 = Padding = 1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/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Convolution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42478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7248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85405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431824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6E096-4E49-528D-6B9C-675EE9BE4968}"/>
              </a:ext>
            </a:extLst>
          </p:cNvPr>
          <p:cNvSpPr/>
          <p:nvPr/>
        </p:nvSpPr>
        <p:spPr>
          <a:xfrm>
            <a:off x="923636" y="1791855"/>
            <a:ext cx="1671781" cy="133927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E7888-E176-F117-88F7-B53F0581D87D}"/>
              </a:ext>
            </a:extLst>
          </p:cNvPr>
          <p:cNvSpPr/>
          <p:nvPr/>
        </p:nvSpPr>
        <p:spPr>
          <a:xfrm>
            <a:off x="2150576" y="1795838"/>
            <a:ext cx="1671781" cy="1339272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A3C0DA-94D7-85F4-24E9-F4289BDF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665"/>
              </p:ext>
            </p:extLst>
          </p:nvPr>
        </p:nvGraphicFramePr>
        <p:xfrm>
          <a:off x="4632330" y="1694372"/>
          <a:ext cx="632621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79058017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886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4584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40435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3512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95811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270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FFE07CF-AB9A-80D4-4654-9B942BBB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0279"/>
              </p:ext>
            </p:extLst>
          </p:nvPr>
        </p:nvGraphicFramePr>
        <p:xfrm>
          <a:off x="8974606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89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190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828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376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FC849C-704B-99A7-42B4-84BC4EC81D74}"/>
              </a:ext>
            </a:extLst>
          </p:cNvPr>
          <p:cNvSpPr/>
          <p:nvPr/>
        </p:nvSpPr>
        <p:spPr>
          <a:xfrm>
            <a:off x="3494014" y="1788291"/>
            <a:ext cx="1671781" cy="133927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D02C83-BB46-E4B2-A1FD-941E023E8CCC}"/>
              </a:ext>
            </a:extLst>
          </p:cNvPr>
          <p:cNvSpPr/>
          <p:nvPr/>
        </p:nvSpPr>
        <p:spPr>
          <a:xfrm>
            <a:off x="923636" y="2826993"/>
            <a:ext cx="1671781" cy="1339272"/>
          </a:xfrm>
          <a:prstGeom prst="rect">
            <a:avLst/>
          </a:prstGeom>
          <a:solidFill>
            <a:srgbClr val="E0B2F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74031B7-4813-B18D-CFC1-7B0E1959F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8105"/>
              </p:ext>
            </p:extLst>
          </p:nvPr>
        </p:nvGraphicFramePr>
        <p:xfrm>
          <a:off x="838200" y="4756004"/>
          <a:ext cx="4426751" cy="522128"/>
        </p:xfrm>
        <a:graphic>
          <a:graphicData uri="http://schemas.openxmlformats.org/drawingml/2006/table">
            <a:tbl>
              <a:tblPr rtl="1" firstRow="1" bandRow="1"/>
              <a:tblGrid>
                <a:gridCol w="632393">
                  <a:extLst>
                    <a:ext uri="{9D8B030D-6E8A-4147-A177-3AD203B41FA5}">
                      <a16:colId xmlns:a16="http://schemas.microsoft.com/office/drawing/2014/main" val="3941053550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30802226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04832282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5110740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700897734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33422547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099374186"/>
                    </a:ext>
                  </a:extLst>
                </a:gridCol>
              </a:tblGrid>
              <a:tr h="522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9158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8080DA0-330F-CB1B-02D7-6595F9DCDC28}"/>
              </a:ext>
            </a:extLst>
          </p:cNvPr>
          <p:cNvSpPr/>
          <p:nvPr/>
        </p:nvSpPr>
        <p:spPr>
          <a:xfrm>
            <a:off x="2153974" y="2826993"/>
            <a:ext cx="1671781" cy="1339272"/>
          </a:xfrm>
          <a:prstGeom prst="rect">
            <a:avLst/>
          </a:prstGeom>
          <a:solidFill>
            <a:srgbClr val="C4BFE7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CD275-5604-12F4-5703-DDD5CE74A01C}"/>
              </a:ext>
            </a:extLst>
          </p:cNvPr>
          <p:cNvSpPr/>
          <p:nvPr/>
        </p:nvSpPr>
        <p:spPr>
          <a:xfrm>
            <a:off x="3492952" y="2825304"/>
            <a:ext cx="1671781" cy="1339272"/>
          </a:xfrm>
          <a:prstGeom prst="rect">
            <a:avLst/>
          </a:prstGeom>
          <a:solidFill>
            <a:srgbClr val="B6E1F0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5968A-8A92-2077-26D7-0EF033A135BA}"/>
              </a:ext>
            </a:extLst>
          </p:cNvPr>
          <p:cNvSpPr/>
          <p:nvPr/>
        </p:nvSpPr>
        <p:spPr>
          <a:xfrm>
            <a:off x="921654" y="3828469"/>
            <a:ext cx="1671781" cy="1339272"/>
          </a:xfrm>
          <a:prstGeom prst="rect">
            <a:avLst/>
          </a:prstGeom>
          <a:solidFill>
            <a:srgbClr val="B5F1D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A3D44-E5AB-4F0E-548B-5AA019F29AC3}"/>
              </a:ext>
            </a:extLst>
          </p:cNvPr>
          <p:cNvSpPr/>
          <p:nvPr/>
        </p:nvSpPr>
        <p:spPr>
          <a:xfrm>
            <a:off x="2164415" y="3825187"/>
            <a:ext cx="1671781" cy="1339272"/>
          </a:xfrm>
          <a:prstGeom prst="rect">
            <a:avLst/>
          </a:prstGeom>
          <a:solidFill>
            <a:srgbClr val="D1E2C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DD64D-677A-CD68-4113-357A6810B18E}"/>
              </a:ext>
            </a:extLst>
          </p:cNvPr>
          <p:cNvSpPr/>
          <p:nvPr/>
        </p:nvSpPr>
        <p:spPr>
          <a:xfrm>
            <a:off x="3498615" y="3846941"/>
            <a:ext cx="1671781" cy="1339272"/>
          </a:xfrm>
          <a:prstGeom prst="rect">
            <a:avLst/>
          </a:prstGeom>
          <a:solidFill>
            <a:srgbClr val="ADCCF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CD377C4-5D58-8713-E9BC-802E73972D78}"/>
              </a:ext>
            </a:extLst>
          </p:cNvPr>
          <p:cNvSpPr/>
          <p:nvPr/>
        </p:nvSpPr>
        <p:spPr>
          <a:xfrm>
            <a:off x="1103351" y="1431440"/>
            <a:ext cx="1312387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9D62D-B7F9-DB50-76A4-D2007B6E28D1}"/>
              </a:ext>
            </a:extLst>
          </p:cNvPr>
          <p:cNvSpPr txBox="1"/>
          <p:nvPr/>
        </p:nvSpPr>
        <p:spPr>
          <a:xfrm>
            <a:off x="5786428" y="4438701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Stides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95DA649-1807-9971-25D4-E9775E2B858B}"/>
              </a:ext>
            </a:extLst>
          </p:cNvPr>
          <p:cNvSpPr/>
          <p:nvPr/>
        </p:nvSpPr>
        <p:spPr>
          <a:xfrm rot="16200000">
            <a:off x="270752" y="2235688"/>
            <a:ext cx="972546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/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e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B5ACC81-A0A3-871A-752E-1150E6AA24EB}"/>
              </a:ext>
            </a:extLst>
          </p:cNvPr>
          <p:cNvSpPr/>
          <p:nvPr/>
        </p:nvSpPr>
        <p:spPr>
          <a:xfrm>
            <a:off x="805999" y="5590734"/>
            <a:ext cx="9297002" cy="3693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chemeClr val="tx1"/>
                </a:solidFill>
              </a:rPr>
              <a:t>: if the filter is out bounds of the image is doesn’t calculate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0" grpId="0"/>
      <p:bldP spid="3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0242" name="Picture 2" descr="006 CNN Convolution On RGB Images - Master Data Science">
            <a:extLst>
              <a:ext uri="{FF2B5EF4-FFF2-40B4-BE49-F238E27FC236}">
                <a16:creationId xmlns:a16="http://schemas.microsoft.com/office/drawing/2014/main" id="{C04C8BFF-5FE7-E488-99AA-FB3090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3" y="1827214"/>
            <a:ext cx="10283537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DAA06-2674-C432-40E8-59E758BF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6" y="1827214"/>
            <a:ext cx="1297998" cy="148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E590C-CF7A-4F9C-678E-0BA34EDD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95" y="950911"/>
            <a:ext cx="1724266" cy="1486107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808C058E-E45B-94E2-E671-9F6547A8C7E2}"/>
              </a:ext>
            </a:extLst>
          </p:cNvPr>
          <p:cNvSpPr/>
          <p:nvPr/>
        </p:nvSpPr>
        <p:spPr>
          <a:xfrm>
            <a:off x="1335024" y="1598947"/>
            <a:ext cx="8225028" cy="1935034"/>
          </a:xfrm>
          <a:prstGeom prst="arc">
            <a:avLst>
              <a:gd name="adj1" fmla="val 10831971"/>
              <a:gd name="adj2" fmla="val 0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8AF3C-E0E3-2632-5742-5E1B5F8121D9}"/>
              </a:ext>
            </a:extLst>
          </p:cNvPr>
          <p:cNvSpPr txBox="1"/>
          <p:nvPr/>
        </p:nvSpPr>
        <p:spPr>
          <a:xfrm>
            <a:off x="6978229" y="5009732"/>
            <a:ext cx="4939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6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5362" name="Picture 2" descr="When we convolve with two different filters simultaneously- convolution images">
            <a:extLst>
              <a:ext uri="{FF2B5EF4-FFF2-40B4-BE49-F238E27FC236}">
                <a16:creationId xmlns:a16="http://schemas.microsoft.com/office/drawing/2014/main" id="{58369B13-F222-AB1A-FBDD-2D311006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8368"/>
            <a:ext cx="10673846" cy="46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2B826-1985-9E61-75F0-5F07477112CC}"/>
              </a:ext>
            </a:extLst>
          </p:cNvPr>
          <p:cNvSpPr txBox="1"/>
          <p:nvPr/>
        </p:nvSpPr>
        <p:spPr>
          <a:xfrm>
            <a:off x="1056640" y="6123771"/>
            <a:ext cx="2780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datahacker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009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2B826-1985-9E61-75F0-5F07477112CC}"/>
              </a:ext>
            </a:extLst>
          </p:cNvPr>
          <p:cNvSpPr txBox="1"/>
          <p:nvPr/>
        </p:nvSpPr>
        <p:spPr>
          <a:xfrm>
            <a:off x="9740322" y="6373152"/>
            <a:ext cx="2780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2"/>
              </a:rPr>
              <a:t>datahacker</a:t>
            </a:r>
            <a:endParaRPr lang="he-IL" dirty="0"/>
          </a:p>
        </p:txBody>
      </p:sp>
      <p:pic>
        <p:nvPicPr>
          <p:cNvPr id="16386" name="Picture 2" descr="Red color edge detector and vertical edge detector for all 3 channels">
            <a:extLst>
              <a:ext uri="{FF2B5EF4-FFF2-40B4-BE49-F238E27FC236}">
                <a16:creationId xmlns:a16="http://schemas.microsoft.com/office/drawing/2014/main" id="{D77F370E-9A5C-46CB-A7AC-4C528864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1246909"/>
            <a:ext cx="7006226" cy="49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2CEE6-2FDE-2E1E-7C7D-9650FF6AF7B0}"/>
              </a:ext>
            </a:extLst>
          </p:cNvPr>
          <p:cNvSpPr txBox="1"/>
          <p:nvPr/>
        </p:nvSpPr>
        <p:spPr>
          <a:xfrm>
            <a:off x="6833061" y="1182256"/>
            <a:ext cx="40396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Red color edge detector and vertical edge detector for all 3</a:t>
            </a:r>
            <a:r>
              <a:rPr lang="en-US" b="0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channels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308686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9701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11611</TotalTime>
  <Words>10609</Words>
  <Application>Microsoft Office PowerPoint</Application>
  <PresentationFormat>Widescreen</PresentationFormat>
  <Paragraphs>2300</Paragraphs>
  <Slides>178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4" baseType="lpstr">
      <vt:lpstr>IBM Plex Sans Devanagari</vt:lpstr>
      <vt:lpstr>Inter</vt:lpstr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Open Sans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Machine Learning – 8</vt:lpstr>
      <vt:lpstr>Convolution Neural Network</vt:lpstr>
      <vt:lpstr>Convolution Neural Network</vt:lpstr>
      <vt:lpstr>Convolution Neural Network</vt:lpstr>
      <vt:lpstr>CNN – Edge Detection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Learning Edge Detection</vt:lpstr>
      <vt:lpstr>Feature Map</vt:lpstr>
      <vt:lpstr>Padding Edge Detection</vt:lpstr>
      <vt:lpstr>Padding Edge Detection</vt:lpstr>
      <vt:lpstr>Strided Convolution</vt:lpstr>
      <vt:lpstr>Volume Convolution of RGB Images</vt:lpstr>
      <vt:lpstr>Volume Convolution of RGB Images</vt:lpstr>
      <vt:lpstr>Volume Convolution of RGB Images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2023-03-20T04:19:56Z</dcterms:modified>
</cp:coreProperties>
</file>